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6"/>
  </p:notesMasterIdLst>
  <p:sldIdLst>
    <p:sldId id="273" r:id="rId2"/>
    <p:sldId id="276" r:id="rId3"/>
    <p:sldId id="277" r:id="rId4"/>
    <p:sldId id="302" r:id="rId5"/>
    <p:sldId id="321" r:id="rId6"/>
    <p:sldId id="322" r:id="rId7"/>
    <p:sldId id="312" r:id="rId8"/>
    <p:sldId id="315" r:id="rId9"/>
    <p:sldId id="303" r:id="rId10"/>
    <p:sldId id="305" r:id="rId11"/>
    <p:sldId id="313" r:id="rId12"/>
    <p:sldId id="298" r:id="rId13"/>
    <p:sldId id="307" r:id="rId14"/>
    <p:sldId id="310" r:id="rId15"/>
    <p:sldId id="320" r:id="rId16"/>
    <p:sldId id="314" r:id="rId17"/>
    <p:sldId id="300" r:id="rId18"/>
    <p:sldId id="317" r:id="rId19"/>
    <p:sldId id="323" r:id="rId20"/>
    <p:sldId id="324" r:id="rId21"/>
    <p:sldId id="326" r:id="rId22"/>
    <p:sldId id="325" r:id="rId23"/>
    <p:sldId id="319" r:id="rId24"/>
    <p:sldId id="311" r:id="rId25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a옛날목욕탕B" panose="02020600000000000000" pitchFamily="18" charset="-127"/>
      <p:regular r:id="rId30"/>
    </p:embeddedFont>
    <p:embeddedFont>
      <p:font typeface="Tmon몬소리 Black" panose="02000A03000000000000" pitchFamily="2" charset="-127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3B6345"/>
    <a:srgbClr val="1F4A4D"/>
    <a:srgbClr val="5C9CF4"/>
    <a:srgbClr val="6C7D6A"/>
    <a:srgbClr val="953735"/>
    <a:srgbClr val="F2DCDB"/>
    <a:srgbClr val="D99694"/>
    <a:srgbClr val="B54741"/>
    <a:srgbClr val="5FB5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89" autoAdjust="0"/>
    <p:restoredTop sz="94660"/>
  </p:normalViewPr>
  <p:slideViewPr>
    <p:cSldViewPr>
      <p:cViewPr varScale="1">
        <p:scale>
          <a:sx n="116" d="100"/>
          <a:sy n="116" d="100"/>
        </p:scale>
        <p:origin x="108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4751A-EBA1-419E-AF68-938CE70A63B2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DA280C1-AC3C-489F-A271-9A26D32EB7AE}">
      <dgm:prSet/>
      <dgm:spPr/>
      <dgm:t>
        <a:bodyPr/>
        <a:lstStyle/>
        <a:p>
          <a:pPr latinLnBrk="1"/>
          <a:endParaRPr lang="ko-KR" altLang="en-US" dirty="0"/>
        </a:p>
      </dgm:t>
    </dgm:pt>
    <dgm:pt modelId="{AFA6D7A6-3047-40E9-9D42-2E09FC839FD9}" type="parTrans" cxnId="{A87D1FE5-FB5A-4DB3-8C31-DC865C9444A1}">
      <dgm:prSet/>
      <dgm:spPr/>
      <dgm:t>
        <a:bodyPr/>
        <a:lstStyle/>
        <a:p>
          <a:pPr latinLnBrk="1"/>
          <a:endParaRPr lang="ko-KR" altLang="en-US"/>
        </a:p>
      </dgm:t>
    </dgm:pt>
    <dgm:pt modelId="{7A1169A5-8C00-4443-8754-F726335BA940}" type="sibTrans" cxnId="{A87D1FE5-FB5A-4DB3-8C31-DC865C9444A1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7F55CDC2-C847-4CE4-94D7-9196E46EE81B}" type="pres">
      <dgm:prSet presAssocID="{C494751A-EBA1-419E-AF68-938CE70A63B2}" presName="Name0" presStyleCnt="0">
        <dgm:presLayoutVars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4205C96-3978-43B3-9BBC-6E6D215161E3}" type="pres">
      <dgm:prSet presAssocID="{7A1169A5-8C00-4443-8754-F726335BA940}" presName="picture_1" presStyleLbl="bgImgPlace1" presStyleIdx="0" presStyleCnt="1" custAng="10800000" custFlipVert="1" custFlipHor="1" custScaleX="100000" custScaleY="119940" custLinFactNeighborY="-1515"/>
      <dgm:spPr>
        <a:prstGeom prst="rect">
          <a:avLst/>
        </a:prstGeom>
      </dgm:spPr>
      <dgm:t>
        <a:bodyPr/>
        <a:lstStyle/>
        <a:p>
          <a:pPr latinLnBrk="1"/>
          <a:endParaRPr lang="ko-KR" altLang="en-US"/>
        </a:p>
      </dgm:t>
    </dgm:pt>
    <dgm:pt modelId="{53BF10E0-4507-464C-B155-E400D663240F}" type="pres">
      <dgm:prSet presAssocID="{2DA280C1-AC3C-489F-A271-9A26D32EB7AE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B1D74D9-032F-4D28-8CE5-ECB15C441DC6}" type="pres">
      <dgm:prSet presAssocID="{C494751A-EBA1-419E-AF68-938CE70A63B2}" presName="maxNode" presStyleCnt="0"/>
      <dgm:spPr/>
    </dgm:pt>
    <dgm:pt modelId="{E0D2D686-5AE7-455B-ACC3-319143B59903}" type="pres">
      <dgm:prSet presAssocID="{C494751A-EBA1-419E-AF68-938CE70A63B2}" presName="Name33" presStyleCnt="0"/>
      <dgm:spPr/>
    </dgm:pt>
  </dgm:ptLst>
  <dgm:cxnLst>
    <dgm:cxn modelId="{A87D1FE5-FB5A-4DB3-8C31-DC865C9444A1}" srcId="{C494751A-EBA1-419E-AF68-938CE70A63B2}" destId="{2DA280C1-AC3C-489F-A271-9A26D32EB7AE}" srcOrd="0" destOrd="0" parTransId="{AFA6D7A6-3047-40E9-9D42-2E09FC839FD9}" sibTransId="{7A1169A5-8C00-4443-8754-F726335BA940}"/>
    <dgm:cxn modelId="{1F9C9422-F800-4ED8-863A-9AB96AD1C705}" type="presOf" srcId="{2DA280C1-AC3C-489F-A271-9A26D32EB7AE}" destId="{53BF10E0-4507-464C-B155-E400D663240F}" srcOrd="0" destOrd="0" presId="urn:microsoft.com/office/officeart/2008/layout/AccentedPicture"/>
    <dgm:cxn modelId="{AA5CCEF8-1F2A-4961-964C-92951425D49D}" type="presOf" srcId="{7A1169A5-8C00-4443-8754-F726335BA940}" destId="{24205C96-3978-43B3-9BBC-6E6D215161E3}" srcOrd="0" destOrd="0" presId="urn:microsoft.com/office/officeart/2008/layout/AccentedPicture"/>
    <dgm:cxn modelId="{6495751C-5ABB-4A41-97F7-3460B40851A8}" type="presOf" srcId="{C494751A-EBA1-419E-AF68-938CE70A63B2}" destId="{7F55CDC2-C847-4CE4-94D7-9196E46EE81B}" srcOrd="0" destOrd="0" presId="urn:microsoft.com/office/officeart/2008/layout/AccentedPicture"/>
    <dgm:cxn modelId="{ABAC5D9D-7DF0-48A2-B460-35B623CE4A79}" type="presParOf" srcId="{7F55CDC2-C847-4CE4-94D7-9196E46EE81B}" destId="{24205C96-3978-43B3-9BBC-6E6D215161E3}" srcOrd="0" destOrd="0" presId="urn:microsoft.com/office/officeart/2008/layout/AccentedPicture"/>
    <dgm:cxn modelId="{F67DC77B-B0B0-404E-A64E-61598F04F19A}" type="presParOf" srcId="{7F55CDC2-C847-4CE4-94D7-9196E46EE81B}" destId="{53BF10E0-4507-464C-B155-E400D663240F}" srcOrd="1" destOrd="0" presId="urn:microsoft.com/office/officeart/2008/layout/AccentedPicture"/>
    <dgm:cxn modelId="{B6196D33-532A-4D55-B15B-4CABA4D81BB3}" type="presParOf" srcId="{7F55CDC2-C847-4CE4-94D7-9196E46EE81B}" destId="{FB1D74D9-032F-4D28-8CE5-ECB15C441DC6}" srcOrd="2" destOrd="0" presId="urn:microsoft.com/office/officeart/2008/layout/AccentedPicture"/>
    <dgm:cxn modelId="{CAB50F2D-1EFA-4DD2-9C33-4C3132DC7378}" type="presParOf" srcId="{FB1D74D9-032F-4D28-8CE5-ECB15C441DC6}" destId="{E0D2D686-5AE7-455B-ACC3-319143B59903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205C96-3978-43B3-9BBC-6E6D215161E3}">
      <dsp:nvSpPr>
        <dsp:cNvPr id="0" name=""/>
        <dsp:cNvSpPr/>
      </dsp:nvSpPr>
      <dsp:spPr>
        <a:xfrm rot="10800000" flipH="1" flipV="1">
          <a:off x="0" y="-36828"/>
          <a:ext cx="3742307" cy="57251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BF10E0-4507-464C-B155-E400D663240F}">
      <dsp:nvSpPr>
        <dsp:cNvPr id="0" name=""/>
        <dsp:cNvSpPr/>
      </dsp:nvSpPr>
      <dsp:spPr>
        <a:xfrm>
          <a:off x="149692" y="2348414"/>
          <a:ext cx="2881576" cy="286401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0" tIns="165100" rIns="165100" bIns="165100" numCol="1" spcCol="1270" anchor="b" anchorCtr="0">
          <a:noAutofit/>
        </a:bodyPr>
        <a:lstStyle/>
        <a:p>
          <a:pPr lvl="0" algn="l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6500" kern="1200" dirty="0"/>
        </a:p>
      </dsp:txBody>
      <dsp:txXfrm>
        <a:off x="149692" y="2348414"/>
        <a:ext cx="2881576" cy="28640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E4B0B-B943-4C2D-99D3-CFACE9D74F5B}" type="datetimeFigureOut">
              <a:rPr lang="ko-KR" altLang="en-US" smtClean="0"/>
              <a:t>05월 19일 [Sun]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D10F3-E4D9-43C5-80D9-4E275D3F96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65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BD10F3-E4D9-43C5-80D9-4E275D3F960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584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64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65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1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6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4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9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18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02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39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78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C7D6A"/>
            </a:gs>
            <a:gs pos="100000">
              <a:srgbClr val="3A492D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05월 19일 [Sun]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29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9.gif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4137045" y="3181624"/>
            <a:ext cx="10313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[8</a:t>
            </a:r>
            <a:r>
              <a:rPr lang="ko-KR" altLang="en-US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r>
              <a:rPr lang="en-US" altLang="ko-KR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]</a:t>
            </a:r>
            <a:endParaRPr lang="en-US" altLang="ko-KR" sz="16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김도현</a:t>
            </a:r>
            <a:endParaRPr lang="en-US" altLang="ko-KR" sz="16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김성규</a:t>
            </a:r>
            <a:endParaRPr lang="en-US" altLang="ko-KR" sz="16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이재민</a:t>
            </a:r>
            <a:endParaRPr lang="en-US" altLang="ko-KR" sz="16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707191" y="1052736"/>
            <a:ext cx="5729619" cy="1773587"/>
            <a:chOff x="2005132" y="1419449"/>
            <a:chExt cx="5489467" cy="1773587"/>
          </a:xfrm>
        </p:grpSpPr>
        <p:sp>
          <p:nvSpPr>
            <p:cNvPr id="7" name="직사각형 6"/>
            <p:cNvSpPr/>
            <p:nvPr/>
          </p:nvSpPr>
          <p:spPr>
            <a:xfrm>
              <a:off x="2005132" y="1419449"/>
              <a:ext cx="24384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인터넷윤리와 </a:t>
              </a:r>
              <a:r>
                <a:rPr lang="ko-KR" altLang="en-US" sz="1600" dirty="0" err="1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보안개론</a:t>
              </a:r>
              <a:r>
                <a:rPr lang="en-US" altLang="ko-KR" sz="1600" dirty="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[A]</a:t>
              </a:r>
              <a:endParaRPr lang="ko-KR" altLang="en-US" sz="16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093998" y="1853521"/>
              <a:ext cx="5400601" cy="1339515"/>
              <a:chOff x="2382030" y="2179070"/>
              <a:chExt cx="5400601" cy="1339515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2382031" y="2179070"/>
                <a:ext cx="5400600" cy="1339515"/>
                <a:chOff x="2885524" y="3069893"/>
                <a:chExt cx="3677004" cy="829339"/>
              </a:xfrm>
            </p:grpSpPr>
            <p:sp>
              <p:nvSpPr>
                <p:cNvPr id="17" name="이등변 삼각형 16"/>
                <p:cNvSpPr/>
                <p:nvPr/>
              </p:nvSpPr>
              <p:spPr>
                <a:xfrm rot="11230961">
                  <a:off x="5410063" y="3726289"/>
                  <a:ext cx="379081" cy="155415"/>
                </a:xfrm>
                <a:prstGeom prst="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" name="이등변 삼각형 12"/>
                <p:cNvSpPr/>
                <p:nvPr/>
              </p:nvSpPr>
              <p:spPr>
                <a:xfrm rot="9968607">
                  <a:off x="3496940" y="3679777"/>
                  <a:ext cx="409357" cy="219455"/>
                </a:xfrm>
                <a:prstGeom prst="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" name="직사각형 5"/>
                <p:cNvSpPr/>
                <p:nvPr/>
              </p:nvSpPr>
              <p:spPr>
                <a:xfrm>
                  <a:off x="2885524" y="3069893"/>
                  <a:ext cx="3677004" cy="676853"/>
                </a:xfrm>
                <a:prstGeom prst="rect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2382030" y="2303172"/>
                <a:ext cx="54006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비식별기술</a:t>
                </a:r>
                <a:r>
                  <a:rPr lang="en-US" altLang="ko-KR" sz="2400" b="1" smtClean="0">
                    <a:solidFill>
                      <a:schemeClr val="bg1"/>
                    </a:solidFill>
                  </a:rPr>
                  <a:t>·</a:t>
                </a:r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생체인식인증기술 등을 </a:t>
                </a:r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활용한</a:t>
                </a:r>
                <a:r>
                  <a:rPr lang="en-US" altLang="ko-KR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,</a:t>
                </a:r>
              </a:p>
              <a:p>
                <a:pPr algn="ctr"/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예비군훈련 </a:t>
                </a:r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통지서 전달 </a:t>
                </a:r>
                <a:r>
                  <a:rPr lang="ko-KR" altLang="en-US" sz="2400" smtClean="0">
                    <a:solidFill>
                      <a:schemeClr val="bg1"/>
                    </a:solidFill>
                    <a:latin typeface="a옛날목욕탕B" panose="02020600000000000000" pitchFamily="18" charset="-127"/>
                    <a:ea typeface="a옛날목욕탕B" panose="02020600000000000000" pitchFamily="18" charset="-127"/>
                  </a:rPr>
                  <a:t>시스템</a:t>
                </a:r>
                <a:endParaRPr lang="ko-KR" altLang="en-US" sz="2400" dirty="0">
                  <a:solidFill>
                    <a:schemeClr val="bg1"/>
                  </a:solidFill>
                  <a:latin typeface="a옛날목욕탕B" panose="02020600000000000000" pitchFamily="18" charset="-127"/>
                  <a:ea typeface="a옛날목욕탕B" panose="02020600000000000000" pitchFamily="18" charset="-127"/>
                </a:endParaRPr>
              </a:p>
            </p:txBody>
          </p:sp>
        </p:grpSp>
      </p:grpSp>
      <p:grpSp>
        <p:nvGrpSpPr>
          <p:cNvPr id="14" name="그룹 13"/>
          <p:cNvGrpSpPr/>
          <p:nvPr/>
        </p:nvGrpSpPr>
        <p:grpSpPr>
          <a:xfrm>
            <a:off x="8172400" y="0"/>
            <a:ext cx="717661" cy="1828800"/>
            <a:chOff x="9570185" y="-51205"/>
            <a:chExt cx="2202715" cy="5739098"/>
          </a:xfrm>
        </p:grpSpPr>
        <p:sp>
          <p:nvSpPr>
            <p:cNvPr id="15" name="타원 14"/>
            <p:cNvSpPr/>
            <p:nvPr/>
          </p:nvSpPr>
          <p:spPr>
            <a:xfrm>
              <a:off x="10887423" y="147899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9639298" y="1510078"/>
              <a:ext cx="2133602" cy="4177815"/>
            </a:xfrm>
            <a:custGeom>
              <a:avLst/>
              <a:gdLst>
                <a:gd name="connsiteX0" fmla="*/ 1066801 w 2133602"/>
                <a:gd name="connsiteY0" fmla="*/ 335084 h 4177815"/>
                <a:gd name="connsiteX1" fmla="*/ 901336 w 2133602"/>
                <a:gd name="connsiteY1" fmla="*/ 500549 h 4177815"/>
                <a:gd name="connsiteX2" fmla="*/ 1066801 w 2133602"/>
                <a:gd name="connsiteY2" fmla="*/ 666014 h 4177815"/>
                <a:gd name="connsiteX3" fmla="*/ 1232266 w 2133602"/>
                <a:gd name="connsiteY3" fmla="*/ 500549 h 4177815"/>
                <a:gd name="connsiteX4" fmla="*/ 1066801 w 2133602"/>
                <a:gd name="connsiteY4" fmla="*/ 335084 h 4177815"/>
                <a:gd name="connsiteX5" fmla="*/ 1066802 w 2133602"/>
                <a:gd name="connsiteY5" fmla="*/ 0 h 4177815"/>
                <a:gd name="connsiteX6" fmla="*/ 2133602 w 2133602"/>
                <a:gd name="connsiteY6" fmla="*/ 492370 h 4177815"/>
                <a:gd name="connsiteX7" fmla="*/ 2133602 w 2133602"/>
                <a:gd name="connsiteY7" fmla="*/ 706187 h 4177815"/>
                <a:gd name="connsiteX8" fmla="*/ 2133602 w 2133602"/>
                <a:gd name="connsiteY8" fmla="*/ 984739 h 4177815"/>
                <a:gd name="connsiteX9" fmla="*/ 2133602 w 2133602"/>
                <a:gd name="connsiteY9" fmla="*/ 3530247 h 4177815"/>
                <a:gd name="connsiteX10" fmla="*/ 2133600 w 2133602"/>
                <a:gd name="connsiteY10" fmla="*/ 3530267 h 4177815"/>
                <a:gd name="connsiteX11" fmla="*/ 2133600 w 2133602"/>
                <a:gd name="connsiteY11" fmla="*/ 3685446 h 4177815"/>
                <a:gd name="connsiteX12" fmla="*/ 1066800 w 2133602"/>
                <a:gd name="connsiteY12" fmla="*/ 4177815 h 4177815"/>
                <a:gd name="connsiteX13" fmla="*/ 0 w 2133602"/>
                <a:gd name="connsiteY13" fmla="*/ 3685446 h 4177815"/>
                <a:gd name="connsiteX14" fmla="*/ 0 w 2133602"/>
                <a:gd name="connsiteY14" fmla="*/ 3193077 h 4177815"/>
                <a:gd name="connsiteX15" fmla="*/ 2 w 2133602"/>
                <a:gd name="connsiteY15" fmla="*/ 3193077 h 4177815"/>
                <a:gd name="connsiteX16" fmla="*/ 2 w 2133602"/>
                <a:gd name="connsiteY16" fmla="*/ 706187 h 4177815"/>
                <a:gd name="connsiteX17" fmla="*/ 3 w 2133602"/>
                <a:gd name="connsiteY17" fmla="*/ 706182 h 4177815"/>
                <a:gd name="connsiteX18" fmla="*/ 3 w 2133602"/>
                <a:gd name="connsiteY18" fmla="*/ 492370 h 4177815"/>
                <a:gd name="connsiteX19" fmla="*/ 1066802 w 2133602"/>
                <a:gd name="connsiteY19" fmla="*/ 0 h 417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33602" h="4177815">
                  <a:moveTo>
                    <a:pt x="1066801" y="335084"/>
                  </a:moveTo>
                  <a:cubicBezTo>
                    <a:pt x="975417" y="335084"/>
                    <a:pt x="901336" y="409165"/>
                    <a:pt x="901336" y="500549"/>
                  </a:cubicBezTo>
                  <a:cubicBezTo>
                    <a:pt x="901336" y="591933"/>
                    <a:pt x="975417" y="666014"/>
                    <a:pt x="1066801" y="666014"/>
                  </a:cubicBezTo>
                  <a:cubicBezTo>
                    <a:pt x="1158185" y="666014"/>
                    <a:pt x="1232266" y="591933"/>
                    <a:pt x="1232266" y="500549"/>
                  </a:cubicBezTo>
                  <a:cubicBezTo>
                    <a:pt x="1232266" y="409165"/>
                    <a:pt x="1158185" y="335084"/>
                    <a:pt x="1066801" y="335084"/>
                  </a:cubicBezTo>
                  <a:close/>
                  <a:moveTo>
                    <a:pt x="1066802" y="0"/>
                  </a:moveTo>
                  <a:cubicBezTo>
                    <a:pt x="1655980" y="0"/>
                    <a:pt x="2133602" y="220442"/>
                    <a:pt x="2133602" y="492370"/>
                  </a:cubicBezTo>
                  <a:lnTo>
                    <a:pt x="2133602" y="706187"/>
                  </a:lnTo>
                  <a:lnTo>
                    <a:pt x="2133602" y="984739"/>
                  </a:lnTo>
                  <a:lnTo>
                    <a:pt x="2133602" y="3530247"/>
                  </a:lnTo>
                  <a:lnTo>
                    <a:pt x="2133600" y="3530267"/>
                  </a:lnTo>
                  <a:lnTo>
                    <a:pt x="2133600" y="3685446"/>
                  </a:lnTo>
                  <a:cubicBezTo>
                    <a:pt x="2133600" y="3957374"/>
                    <a:pt x="1655978" y="4177815"/>
                    <a:pt x="1066800" y="4177815"/>
                  </a:cubicBezTo>
                  <a:cubicBezTo>
                    <a:pt x="477624" y="4177815"/>
                    <a:pt x="0" y="3957374"/>
                    <a:pt x="0" y="3685446"/>
                  </a:cubicBezTo>
                  <a:lnTo>
                    <a:pt x="0" y="3193077"/>
                  </a:lnTo>
                  <a:lnTo>
                    <a:pt x="2" y="3193077"/>
                  </a:lnTo>
                  <a:lnTo>
                    <a:pt x="2" y="706187"/>
                  </a:lnTo>
                  <a:lnTo>
                    <a:pt x="3" y="706182"/>
                  </a:lnTo>
                  <a:lnTo>
                    <a:pt x="3" y="492370"/>
                  </a:lnTo>
                  <a:cubicBezTo>
                    <a:pt x="3" y="220442"/>
                    <a:pt x="477626" y="0"/>
                    <a:pt x="106680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03200" dist="165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9652000" y="50800"/>
              <a:ext cx="1117896" cy="1998574"/>
            </a:xfrm>
            <a:custGeom>
              <a:avLst/>
              <a:gdLst>
                <a:gd name="connsiteX0" fmla="*/ 0 w 1117896"/>
                <a:gd name="connsiteY0" fmla="*/ 0 h 1998574"/>
                <a:gd name="connsiteX1" fmla="*/ 355600 w 1117896"/>
                <a:gd name="connsiteY1" fmla="*/ 762000 h 1998574"/>
                <a:gd name="connsiteX2" fmla="*/ 444500 w 1117896"/>
                <a:gd name="connsiteY2" fmla="*/ 1041400 h 1998574"/>
                <a:gd name="connsiteX3" fmla="*/ 800100 w 1117896"/>
                <a:gd name="connsiteY3" fmla="*/ 1612900 h 1998574"/>
                <a:gd name="connsiteX4" fmla="*/ 1066800 w 1117896"/>
                <a:gd name="connsiteY4" fmla="*/ 1993900 h 1998574"/>
                <a:gd name="connsiteX5" fmla="*/ 1117600 w 1117896"/>
                <a:gd name="connsiteY5" fmla="*/ 1790700 h 199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896" h="1998574">
                  <a:moveTo>
                    <a:pt x="0" y="0"/>
                  </a:moveTo>
                  <a:cubicBezTo>
                    <a:pt x="140758" y="294216"/>
                    <a:pt x="281517" y="588433"/>
                    <a:pt x="355600" y="762000"/>
                  </a:cubicBezTo>
                  <a:cubicBezTo>
                    <a:pt x="429683" y="935567"/>
                    <a:pt x="370417" y="899583"/>
                    <a:pt x="444500" y="1041400"/>
                  </a:cubicBezTo>
                  <a:cubicBezTo>
                    <a:pt x="518583" y="1183217"/>
                    <a:pt x="696383" y="1454150"/>
                    <a:pt x="800100" y="1612900"/>
                  </a:cubicBezTo>
                  <a:cubicBezTo>
                    <a:pt x="903817" y="1771650"/>
                    <a:pt x="1013883" y="1964267"/>
                    <a:pt x="1066800" y="1993900"/>
                  </a:cubicBezTo>
                  <a:cubicBezTo>
                    <a:pt x="1119717" y="2023533"/>
                    <a:pt x="1118658" y="1907116"/>
                    <a:pt x="1117600" y="1790700"/>
                  </a:cubicBezTo>
                </a:path>
              </a:pathLst>
            </a:custGeom>
            <a:noFill/>
            <a:ln w="349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자유형 18"/>
            <p:cNvSpPr/>
            <p:nvPr/>
          </p:nvSpPr>
          <p:spPr>
            <a:xfrm>
              <a:off x="10934700" y="25400"/>
              <a:ext cx="508000" cy="1473200"/>
            </a:xfrm>
            <a:custGeom>
              <a:avLst/>
              <a:gdLst>
                <a:gd name="connsiteX0" fmla="*/ 0 w 508000"/>
                <a:gd name="connsiteY0" fmla="*/ 1473200 h 1473200"/>
                <a:gd name="connsiteX1" fmla="*/ 241300 w 508000"/>
                <a:gd name="connsiteY1" fmla="*/ 1104900 h 1473200"/>
                <a:gd name="connsiteX2" fmla="*/ 342900 w 508000"/>
                <a:gd name="connsiteY2" fmla="*/ 876300 h 1473200"/>
                <a:gd name="connsiteX3" fmla="*/ 393700 w 508000"/>
                <a:gd name="connsiteY3" fmla="*/ 698500 h 1473200"/>
                <a:gd name="connsiteX4" fmla="*/ 457200 w 508000"/>
                <a:gd name="connsiteY4" fmla="*/ 431800 h 1473200"/>
                <a:gd name="connsiteX5" fmla="*/ 508000 w 508000"/>
                <a:gd name="connsiteY5" fmla="*/ 0 h 14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00" h="1473200">
                  <a:moveTo>
                    <a:pt x="0" y="1473200"/>
                  </a:moveTo>
                  <a:cubicBezTo>
                    <a:pt x="92075" y="1338791"/>
                    <a:pt x="184150" y="1204383"/>
                    <a:pt x="241300" y="1104900"/>
                  </a:cubicBezTo>
                  <a:cubicBezTo>
                    <a:pt x="298450" y="1005417"/>
                    <a:pt x="317500" y="944033"/>
                    <a:pt x="342900" y="876300"/>
                  </a:cubicBezTo>
                  <a:cubicBezTo>
                    <a:pt x="368300" y="808567"/>
                    <a:pt x="374650" y="772583"/>
                    <a:pt x="393700" y="698500"/>
                  </a:cubicBezTo>
                  <a:cubicBezTo>
                    <a:pt x="412750" y="624417"/>
                    <a:pt x="438150" y="548217"/>
                    <a:pt x="457200" y="431800"/>
                  </a:cubicBezTo>
                  <a:cubicBezTo>
                    <a:pt x="476250" y="315383"/>
                    <a:pt x="492125" y="157691"/>
                    <a:pt x="508000" y="0"/>
                  </a:cubicBezTo>
                </a:path>
              </a:pathLst>
            </a:cu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9756360" y="32463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9848394" y="494332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9942907" y="691286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10028860" y="93665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10116287" y="1146308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10237674" y="1371853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10359062" y="158150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10511462" y="175177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10636987" y="193833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9664981" y="130068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타원 29"/>
            <p:cNvSpPr/>
            <p:nvPr/>
          </p:nvSpPr>
          <p:spPr>
            <a:xfrm>
              <a:off x="9570185" y="-5120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11309037" y="54786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11255904" y="74395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11186792" y="888149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타원 33"/>
            <p:cNvSpPr/>
            <p:nvPr/>
          </p:nvSpPr>
          <p:spPr>
            <a:xfrm>
              <a:off x="11117680" y="104379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10990492" y="125808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11329578" y="35996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타원 36"/>
            <p:cNvSpPr/>
            <p:nvPr/>
          </p:nvSpPr>
          <p:spPr>
            <a:xfrm>
              <a:off x="11350843" y="15217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>
              <a:off x="11398690" y="-5120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9" name="Picture 2" descr="D:\Users\Owner\Desktop\silhouette-3107912_128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860438"/>
            <a:ext cx="2075901" cy="1686670"/>
          </a:xfrm>
          <a:prstGeom prst="rect">
            <a:avLst/>
          </a:prstGeom>
          <a:noFill/>
          <a:effectLst>
            <a:outerShdw dist="177800" algn="l" rotWithShape="0">
              <a:srgbClr val="666633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646" y="4167090"/>
            <a:ext cx="1658801" cy="238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7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033073"/>
            <a:ext cx="7097115" cy="42963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158679" y="5408314"/>
            <a:ext cx="2420856" cy="36933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물론</a:t>
            </a:r>
            <a:r>
              <a:rPr lang="en-US" altLang="ko-KR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직접 출력도 가능</a:t>
            </a:r>
            <a:r>
              <a:rPr lang="en-US" altLang="ko-KR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!</a:t>
            </a:r>
            <a:endParaRPr lang="ko-KR" altLang="en-US" dirty="0">
              <a:solidFill>
                <a:srgbClr val="FFC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640" y="1844824"/>
            <a:ext cx="4801995" cy="424847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2483768" y="6172162"/>
            <a:ext cx="809837" cy="36933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하지만</a:t>
            </a:r>
            <a:endParaRPr lang="ko-KR" altLang="en-US" dirty="0">
              <a:solidFill>
                <a:srgbClr val="FF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812359" y="2456892"/>
            <a:ext cx="871566" cy="2340260"/>
            <a:chOff x="7812359" y="2708920"/>
            <a:chExt cx="871566" cy="2126269"/>
          </a:xfrm>
        </p:grpSpPr>
        <p:sp>
          <p:nvSpPr>
            <p:cNvPr id="22" name="직사각형 21">
              <a:extLst>
                <a:ext uri="{FF2B5EF4-FFF2-40B4-BE49-F238E27FC236}">
                  <a16:creationId xmlns="" xmlns:a16="http://schemas.microsoft.com/office/drawing/2014/main" id="{066AC982-8FB6-409D-897F-D104075CA3A6}"/>
                </a:ext>
              </a:extLst>
            </p:cNvPr>
            <p:cNvSpPr/>
            <p:nvPr/>
          </p:nvSpPr>
          <p:spPr>
            <a:xfrm rot="5400000">
              <a:off x="7276034" y="3245246"/>
              <a:ext cx="1944216" cy="871565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 rot="5400000">
              <a:off x="7711817" y="3681028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 rot="5400000">
              <a:off x="6840252" y="3681029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8051614" y="2803864"/>
              <a:ext cx="393056" cy="2031325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출</a:t>
              </a:r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력</a:t>
              </a:r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의</a:t>
              </a:r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불</a:t>
              </a:r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편</a:t>
              </a:r>
              <a:endParaRPr lang="en-US" altLang="ko-KR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  <a:p>
              <a:r>
                <a:rPr lang="ko-KR" altLang="en-US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함</a:t>
              </a:r>
              <a:endParaRPr lang="ko-KR" altLang="en-US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99592" y="265067"/>
            <a:ext cx="1584176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기존의 문제점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8210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232248" cy="2657438"/>
            <a:chOff x="3635895" y="1916832"/>
            <a:chExt cx="2232248" cy="2657438"/>
          </a:xfrm>
          <a:solidFill>
            <a:srgbClr val="1F4A4D"/>
          </a:solidFill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97912" y="2830052"/>
              <a:ext cx="1908213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03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pPr algn="ctr"/>
              <a:r>
                <a:rPr lang="ko-KR" altLang="en-US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시스템 설명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145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132" y="814399"/>
            <a:ext cx="4017973" cy="579190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99592" y="265067"/>
            <a:ext cx="1368152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설명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796136" y="2276872"/>
            <a:ext cx="1998376" cy="1233428"/>
            <a:chOff x="5652120" y="1372126"/>
            <a:chExt cx="1998376" cy="1233428"/>
          </a:xfrm>
        </p:grpSpPr>
        <p:sp>
          <p:nvSpPr>
            <p:cNvPr id="10" name="직사각형 9"/>
            <p:cNvSpPr/>
            <p:nvPr/>
          </p:nvSpPr>
          <p:spPr>
            <a:xfrm>
              <a:off x="5652120" y="1412776"/>
              <a:ext cx="504056" cy="288032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652120" y="1844824"/>
              <a:ext cx="504056" cy="28803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6156176" y="1372126"/>
              <a:ext cx="1494320" cy="369332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slope"/>
            </a:sp3d>
          </p:spPr>
          <p:txBody>
            <a:bodyPr wrap="none">
              <a:spAutoFit/>
            </a:bodyPr>
            <a:lstStyle/>
            <a:p>
              <a:r>
                <a:rPr lang="ko-KR" altLang="en-US" smtClean="0">
                  <a:solidFill>
                    <a:srgbClr val="FFC0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데이터 마스킹</a:t>
              </a:r>
              <a:endParaRPr lang="ko-KR" altLang="en-US" dirty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6156176" y="1804554"/>
              <a:ext cx="1285929" cy="369332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slope"/>
            </a:sp3d>
          </p:spPr>
          <p:txBody>
            <a:bodyPr wrap="none">
              <a:spAutoFit/>
            </a:bodyPr>
            <a:lstStyle/>
            <a:p>
              <a:r>
                <a:rPr lang="ko-KR" altLang="en-US" smtClean="0">
                  <a:solidFill>
                    <a:srgbClr val="C00000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데이터 삭제</a:t>
              </a:r>
              <a:endParaRPr lang="ko-KR" altLang="en-US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652120" y="2276872"/>
              <a:ext cx="504056" cy="288032"/>
            </a:xfrm>
            <a:prstGeom prst="rect">
              <a:avLst/>
            </a:prstGeom>
            <a:noFill/>
            <a:ln w="38100">
              <a:solidFill>
                <a:srgbClr val="5C9C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6156176" y="2236222"/>
              <a:ext cx="990977" cy="369332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slope"/>
            </a:sp3d>
          </p:spPr>
          <p:txBody>
            <a:bodyPr wrap="none">
              <a:spAutoFit/>
            </a:bodyPr>
            <a:lstStyle/>
            <a:p>
              <a:r>
                <a:rPr lang="en-US" altLang="ko-KR" smtClean="0">
                  <a:solidFill>
                    <a:srgbClr val="5C9CF4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QR </a:t>
              </a:r>
              <a:r>
                <a:rPr lang="ko-KR" altLang="en-US" smtClean="0">
                  <a:solidFill>
                    <a:srgbClr val="5C9CF4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코드</a:t>
              </a:r>
              <a:endParaRPr lang="ko-KR" altLang="en-US" dirty="0">
                <a:solidFill>
                  <a:srgbClr val="5C9CF4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49" y="5079096"/>
            <a:ext cx="1761857" cy="176185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1540195" y="908720"/>
            <a:ext cx="1976222" cy="33855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square">
            <a:spAutoFit/>
          </a:bodyPr>
          <a:lstStyle/>
          <a:p>
            <a:r>
              <a:rPr lang="ko-KR" altLang="en-US" sz="1600" smtClean="0">
                <a:solidFill>
                  <a:srgbClr val="FF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변경되는 통지서 견본</a:t>
            </a:r>
            <a:endParaRPr lang="ko-KR" altLang="en-US" sz="1600" dirty="0">
              <a:solidFill>
                <a:srgbClr val="FF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727732" y="2213776"/>
            <a:ext cx="2066780" cy="88654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2D05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5686441" y="1763144"/>
            <a:ext cx="2119491" cy="36933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rgbClr val="92D05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개인정보비식별 기술</a:t>
            </a:r>
            <a:endParaRPr lang="ko-KR" altLang="en-US" dirty="0">
              <a:solidFill>
                <a:srgbClr val="92D05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710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233" y="1412776"/>
            <a:ext cx="2121694" cy="307483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46A9A697-3151-44A9-83E8-36F4B878082A}"/>
              </a:ext>
            </a:extLst>
          </p:cNvPr>
          <p:cNvGrpSpPr/>
          <p:nvPr/>
        </p:nvGrpSpPr>
        <p:grpSpPr>
          <a:xfrm>
            <a:off x="3355255" y="8108905"/>
            <a:ext cx="8088086" cy="13304188"/>
            <a:chOff x="-470775" y="4451305"/>
            <a:chExt cx="10784114" cy="13304188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xmlns="" id="{DD585368-750C-4A4A-BA04-8A64C3FCA202}"/>
                </a:ext>
              </a:extLst>
            </p:cNvPr>
            <p:cNvSpPr/>
            <p:nvPr/>
          </p:nvSpPr>
          <p:spPr>
            <a:xfrm>
              <a:off x="3497605" y="9753687"/>
              <a:ext cx="746548" cy="2086376"/>
            </a:xfrm>
            <a:custGeom>
              <a:avLst/>
              <a:gdLst>
                <a:gd name="connsiteX0" fmla="*/ 746548 w 746548"/>
                <a:gd name="connsiteY0" fmla="*/ 0 h 2086376"/>
                <a:gd name="connsiteX1" fmla="*/ 746548 w 746548"/>
                <a:gd name="connsiteY1" fmla="*/ 2086376 h 2086376"/>
                <a:gd name="connsiteX2" fmla="*/ 707193 w 746548"/>
                <a:gd name="connsiteY2" fmla="*/ 2080164 h 2086376"/>
                <a:gd name="connsiteX3" fmla="*/ 648550 w 746548"/>
                <a:gd name="connsiteY3" fmla="*/ 2069169 h 2086376"/>
                <a:gd name="connsiteX4" fmla="*/ 122267 w 746548"/>
                <a:gd name="connsiteY4" fmla="*/ 1710341 h 2086376"/>
                <a:gd name="connsiteX5" fmla="*/ 50502 w 746548"/>
                <a:gd name="connsiteY5" fmla="*/ 944839 h 2086376"/>
                <a:gd name="connsiteX6" fmla="*/ 655885 w 746548"/>
                <a:gd name="connsiteY6" fmla="*/ 50500 h 2086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548" h="2086376">
                  <a:moveTo>
                    <a:pt x="746548" y="0"/>
                  </a:moveTo>
                  <a:lnTo>
                    <a:pt x="746548" y="2086376"/>
                  </a:lnTo>
                  <a:lnTo>
                    <a:pt x="707193" y="2080164"/>
                  </a:lnTo>
                  <a:cubicBezTo>
                    <a:pt x="686349" y="2076583"/>
                    <a:pt x="666741" y="2072907"/>
                    <a:pt x="648550" y="2069169"/>
                  </a:cubicBezTo>
                  <a:cubicBezTo>
                    <a:pt x="357499" y="2009365"/>
                    <a:pt x="217955" y="1893743"/>
                    <a:pt x="122267" y="1710341"/>
                  </a:cubicBezTo>
                  <a:cubicBezTo>
                    <a:pt x="26580" y="1526939"/>
                    <a:pt x="-57147" y="1231902"/>
                    <a:pt x="50502" y="944839"/>
                  </a:cubicBezTo>
                  <a:cubicBezTo>
                    <a:pt x="144694" y="693659"/>
                    <a:pt x="394566" y="237959"/>
                    <a:pt x="655885" y="50500"/>
                  </a:cubicBezTo>
                  <a:close/>
                </a:path>
              </a:pathLst>
            </a:custGeom>
            <a:solidFill>
              <a:srgbClr val="D3AA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 71">
              <a:extLst>
                <a:ext uri="{FF2B5EF4-FFF2-40B4-BE49-F238E27FC236}">
                  <a16:creationId xmlns:a16="http://schemas.microsoft.com/office/drawing/2014/main" xmlns="" id="{DC128A2E-54C3-4E68-AE1D-443AD2099641}"/>
                </a:ext>
              </a:extLst>
            </p:cNvPr>
            <p:cNvSpPr/>
            <p:nvPr/>
          </p:nvSpPr>
          <p:spPr>
            <a:xfrm>
              <a:off x="-470775" y="14043440"/>
              <a:ext cx="3731986" cy="3712053"/>
            </a:xfrm>
            <a:custGeom>
              <a:avLst/>
              <a:gdLst>
                <a:gd name="connsiteX0" fmla="*/ 778260 w 1845612"/>
                <a:gd name="connsiteY0" fmla="*/ 55 h 1970706"/>
                <a:gd name="connsiteX1" fmla="*/ 1162050 w 1845612"/>
                <a:gd name="connsiteY1" fmla="*/ 46656 h 1970706"/>
                <a:gd name="connsiteX2" fmla="*/ 1428750 w 1845612"/>
                <a:gd name="connsiteY2" fmla="*/ 218106 h 1970706"/>
                <a:gd name="connsiteX3" fmla="*/ 1828800 w 1845612"/>
                <a:gd name="connsiteY3" fmla="*/ 1361106 h 1970706"/>
                <a:gd name="connsiteX4" fmla="*/ 1458516 w 1845612"/>
                <a:gd name="connsiteY4" fmla="*/ 1963563 h 1970706"/>
                <a:gd name="connsiteX5" fmla="*/ 1451302 w 1845612"/>
                <a:gd name="connsiteY5" fmla="*/ 1970706 h 1970706"/>
                <a:gd name="connsiteX6" fmla="*/ 0 w 1845612"/>
                <a:gd name="connsiteY6" fmla="*/ 1970706 h 1970706"/>
                <a:gd name="connsiteX7" fmla="*/ 0 w 1845612"/>
                <a:gd name="connsiteY7" fmla="*/ 376756 h 1970706"/>
                <a:gd name="connsiteX8" fmla="*/ 40481 w 1845612"/>
                <a:gd name="connsiteY8" fmla="*/ 346694 h 1970706"/>
                <a:gd name="connsiteX9" fmla="*/ 495300 w 1845612"/>
                <a:gd name="connsiteY9" fmla="*/ 46656 h 1970706"/>
                <a:gd name="connsiteX10" fmla="*/ 778260 w 1845612"/>
                <a:gd name="connsiteY10" fmla="*/ 55 h 1970706"/>
                <a:gd name="connsiteX0" fmla="*/ 778260 w 1944531"/>
                <a:gd name="connsiteY0" fmla="*/ 55 h 1970706"/>
                <a:gd name="connsiteX1" fmla="*/ 1162050 w 1944531"/>
                <a:gd name="connsiteY1" fmla="*/ 46656 h 1970706"/>
                <a:gd name="connsiteX2" fmla="*/ 1428750 w 1944531"/>
                <a:gd name="connsiteY2" fmla="*/ 218106 h 1970706"/>
                <a:gd name="connsiteX3" fmla="*/ 1930400 w 1944531"/>
                <a:gd name="connsiteY3" fmla="*/ 1221406 h 1970706"/>
                <a:gd name="connsiteX4" fmla="*/ 1458516 w 1944531"/>
                <a:gd name="connsiteY4" fmla="*/ 1963563 h 1970706"/>
                <a:gd name="connsiteX5" fmla="*/ 1451302 w 1944531"/>
                <a:gd name="connsiteY5" fmla="*/ 1970706 h 1970706"/>
                <a:gd name="connsiteX6" fmla="*/ 0 w 1944531"/>
                <a:gd name="connsiteY6" fmla="*/ 1970706 h 1970706"/>
                <a:gd name="connsiteX7" fmla="*/ 0 w 1944531"/>
                <a:gd name="connsiteY7" fmla="*/ 376756 h 1970706"/>
                <a:gd name="connsiteX8" fmla="*/ 40481 w 1944531"/>
                <a:gd name="connsiteY8" fmla="*/ 346694 h 1970706"/>
                <a:gd name="connsiteX9" fmla="*/ 495300 w 1944531"/>
                <a:gd name="connsiteY9" fmla="*/ 46656 h 1970706"/>
                <a:gd name="connsiteX10" fmla="*/ 778260 w 1944531"/>
                <a:gd name="connsiteY10" fmla="*/ 55 h 1970706"/>
                <a:gd name="connsiteX0" fmla="*/ 778260 w 1981288"/>
                <a:gd name="connsiteY0" fmla="*/ 55 h 1970706"/>
                <a:gd name="connsiteX1" fmla="*/ 1162050 w 1981288"/>
                <a:gd name="connsiteY1" fmla="*/ 46656 h 1970706"/>
                <a:gd name="connsiteX2" fmla="*/ 1428750 w 1981288"/>
                <a:gd name="connsiteY2" fmla="*/ 218106 h 1970706"/>
                <a:gd name="connsiteX3" fmla="*/ 1930400 w 1981288"/>
                <a:gd name="connsiteY3" fmla="*/ 1221406 h 1970706"/>
                <a:gd name="connsiteX4" fmla="*/ 1458516 w 1981288"/>
                <a:gd name="connsiteY4" fmla="*/ 1963563 h 1970706"/>
                <a:gd name="connsiteX5" fmla="*/ 1451302 w 1981288"/>
                <a:gd name="connsiteY5" fmla="*/ 1970706 h 1970706"/>
                <a:gd name="connsiteX6" fmla="*/ 0 w 1981288"/>
                <a:gd name="connsiteY6" fmla="*/ 1970706 h 1970706"/>
                <a:gd name="connsiteX7" fmla="*/ 0 w 1981288"/>
                <a:gd name="connsiteY7" fmla="*/ 376756 h 1970706"/>
                <a:gd name="connsiteX8" fmla="*/ 40481 w 1981288"/>
                <a:gd name="connsiteY8" fmla="*/ 346694 h 1970706"/>
                <a:gd name="connsiteX9" fmla="*/ 495300 w 1981288"/>
                <a:gd name="connsiteY9" fmla="*/ 46656 h 1970706"/>
                <a:gd name="connsiteX10" fmla="*/ 778260 w 1981288"/>
                <a:gd name="connsiteY10" fmla="*/ 55 h 197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288" h="1970706">
                  <a:moveTo>
                    <a:pt x="778260" y="55"/>
                  </a:moveTo>
                  <a:cubicBezTo>
                    <a:pt x="929134" y="-1465"/>
                    <a:pt x="1064816" y="28797"/>
                    <a:pt x="1162050" y="46656"/>
                  </a:cubicBezTo>
                  <a:cubicBezTo>
                    <a:pt x="1317625" y="75231"/>
                    <a:pt x="1300692" y="22314"/>
                    <a:pt x="1428750" y="218106"/>
                  </a:cubicBezTo>
                  <a:cubicBezTo>
                    <a:pt x="1556808" y="413898"/>
                    <a:pt x="2157811" y="914401"/>
                    <a:pt x="1930400" y="1221406"/>
                  </a:cubicBezTo>
                  <a:cubicBezTo>
                    <a:pt x="1803400" y="1392856"/>
                    <a:pt x="1640681" y="1765919"/>
                    <a:pt x="1458516" y="1963563"/>
                  </a:cubicBezTo>
                  <a:lnTo>
                    <a:pt x="1451302" y="1970706"/>
                  </a:lnTo>
                  <a:lnTo>
                    <a:pt x="0" y="1970706"/>
                  </a:lnTo>
                  <a:lnTo>
                    <a:pt x="0" y="376756"/>
                  </a:lnTo>
                  <a:lnTo>
                    <a:pt x="40481" y="346694"/>
                  </a:lnTo>
                  <a:cubicBezTo>
                    <a:pt x="200819" y="224456"/>
                    <a:pt x="366713" y="91106"/>
                    <a:pt x="495300" y="46656"/>
                  </a:cubicBezTo>
                  <a:cubicBezTo>
                    <a:pt x="591741" y="13319"/>
                    <a:pt x="687735" y="966"/>
                    <a:pt x="778260" y="55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xmlns="" id="{3B27817D-BFFB-4A9A-977A-C35E73C0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0068" y="8405625"/>
              <a:ext cx="1073271" cy="4938086"/>
            </a:xfrm>
            <a:custGeom>
              <a:avLst/>
              <a:gdLst>
                <a:gd name="T0" fmla="*/ 438 w 1234"/>
                <a:gd name="T1" fmla="*/ 44 h 5674"/>
                <a:gd name="T2" fmla="*/ 684 w 1234"/>
                <a:gd name="T3" fmla="*/ 195 h 5674"/>
                <a:gd name="T4" fmla="*/ 795 w 1234"/>
                <a:gd name="T5" fmla="*/ 360 h 5674"/>
                <a:gd name="T6" fmla="*/ 850 w 1234"/>
                <a:gd name="T7" fmla="*/ 581 h 5674"/>
                <a:gd name="T8" fmla="*/ 846 w 1234"/>
                <a:gd name="T9" fmla="*/ 811 h 5674"/>
                <a:gd name="T10" fmla="*/ 745 w 1234"/>
                <a:gd name="T11" fmla="*/ 986 h 5674"/>
                <a:gd name="T12" fmla="*/ 575 w 1234"/>
                <a:gd name="T13" fmla="*/ 1145 h 5674"/>
                <a:gd name="T14" fmla="*/ 396 w 1234"/>
                <a:gd name="T15" fmla="*/ 1243 h 5674"/>
                <a:gd name="T16" fmla="*/ 684 w 1234"/>
                <a:gd name="T17" fmla="*/ 1505 h 5674"/>
                <a:gd name="T18" fmla="*/ 810 w 1234"/>
                <a:gd name="T19" fmla="*/ 1575 h 5674"/>
                <a:gd name="T20" fmla="*/ 1069 w 1234"/>
                <a:gd name="T21" fmla="*/ 1773 h 5674"/>
                <a:gd name="T22" fmla="*/ 1219 w 1234"/>
                <a:gd name="T23" fmla="*/ 2106 h 5674"/>
                <a:gd name="T24" fmla="*/ 1210 w 1234"/>
                <a:gd name="T25" fmla="*/ 2463 h 5674"/>
                <a:gd name="T26" fmla="*/ 1043 w 1234"/>
                <a:gd name="T27" fmla="*/ 2725 h 5674"/>
                <a:gd name="T28" fmla="*/ 882 w 1234"/>
                <a:gd name="T29" fmla="*/ 2815 h 5674"/>
                <a:gd name="T30" fmla="*/ 669 w 1234"/>
                <a:gd name="T31" fmla="*/ 2851 h 5674"/>
                <a:gd name="T32" fmla="*/ 550 w 1234"/>
                <a:gd name="T33" fmla="*/ 2872 h 5674"/>
                <a:gd name="T34" fmla="*/ 788 w 1234"/>
                <a:gd name="T35" fmla="*/ 3201 h 5674"/>
                <a:gd name="T36" fmla="*/ 1054 w 1234"/>
                <a:gd name="T37" fmla="*/ 3611 h 5674"/>
                <a:gd name="T38" fmla="*/ 1112 w 1234"/>
                <a:gd name="T39" fmla="*/ 3872 h 5674"/>
                <a:gd name="T40" fmla="*/ 1088 w 1234"/>
                <a:gd name="T41" fmla="*/ 4061 h 5674"/>
                <a:gd name="T42" fmla="*/ 936 w 1234"/>
                <a:gd name="T43" fmla="*/ 4300 h 5674"/>
                <a:gd name="T44" fmla="*/ 647 w 1234"/>
                <a:gd name="T45" fmla="*/ 4415 h 5674"/>
                <a:gd name="T46" fmla="*/ 487 w 1234"/>
                <a:gd name="T47" fmla="*/ 4429 h 5674"/>
                <a:gd name="T48" fmla="*/ 808 w 1234"/>
                <a:gd name="T49" fmla="*/ 4677 h 5674"/>
                <a:gd name="T50" fmla="*/ 964 w 1234"/>
                <a:gd name="T51" fmla="*/ 4929 h 5674"/>
                <a:gd name="T52" fmla="*/ 972 w 1234"/>
                <a:gd name="T53" fmla="*/ 5103 h 5674"/>
                <a:gd name="T54" fmla="*/ 903 w 1234"/>
                <a:gd name="T55" fmla="*/ 5311 h 5674"/>
                <a:gd name="T56" fmla="*/ 759 w 1234"/>
                <a:gd name="T57" fmla="*/ 5479 h 5674"/>
                <a:gd name="T58" fmla="*/ 558 w 1234"/>
                <a:gd name="T59" fmla="*/ 5599 h 5674"/>
                <a:gd name="T60" fmla="*/ 320 w 1234"/>
                <a:gd name="T61" fmla="*/ 5665 h 5674"/>
                <a:gd name="T62" fmla="*/ 108 w 1234"/>
                <a:gd name="T63" fmla="*/ 5672 h 5674"/>
                <a:gd name="T64" fmla="*/ 90 w 1234"/>
                <a:gd name="T65" fmla="*/ 5636 h 5674"/>
                <a:gd name="T66" fmla="*/ 68 w 1234"/>
                <a:gd name="T67" fmla="*/ 5469 h 5674"/>
                <a:gd name="T68" fmla="*/ 18 w 1234"/>
                <a:gd name="T69" fmla="*/ 5236 h 5674"/>
                <a:gd name="T70" fmla="*/ 38 w 1234"/>
                <a:gd name="T71" fmla="*/ 4850 h 5674"/>
                <a:gd name="T72" fmla="*/ 98 w 1234"/>
                <a:gd name="T73" fmla="*/ 4258 h 5674"/>
                <a:gd name="T74" fmla="*/ 0 w 1234"/>
                <a:gd name="T75" fmla="*/ 3944 h 5674"/>
                <a:gd name="T76" fmla="*/ 18 w 1234"/>
                <a:gd name="T77" fmla="*/ 3339 h 5674"/>
                <a:gd name="T78" fmla="*/ 180 w 1234"/>
                <a:gd name="T79" fmla="*/ 2917 h 5674"/>
                <a:gd name="T80" fmla="*/ 202 w 1234"/>
                <a:gd name="T81" fmla="*/ 2740 h 5674"/>
                <a:gd name="T82" fmla="*/ 162 w 1234"/>
                <a:gd name="T83" fmla="*/ 2665 h 5674"/>
                <a:gd name="T84" fmla="*/ 124 w 1234"/>
                <a:gd name="T85" fmla="*/ 2482 h 5674"/>
                <a:gd name="T86" fmla="*/ 127 w 1234"/>
                <a:gd name="T87" fmla="*/ 1881 h 5674"/>
                <a:gd name="T88" fmla="*/ 198 w 1234"/>
                <a:gd name="T89" fmla="*/ 1513 h 5674"/>
                <a:gd name="T90" fmla="*/ 219 w 1234"/>
                <a:gd name="T91" fmla="*/ 1439 h 5674"/>
                <a:gd name="T92" fmla="*/ 213 w 1234"/>
                <a:gd name="T93" fmla="*/ 1215 h 5674"/>
                <a:gd name="T94" fmla="*/ 205 w 1234"/>
                <a:gd name="T95" fmla="*/ 1036 h 5674"/>
                <a:gd name="T96" fmla="*/ 211 w 1234"/>
                <a:gd name="T97" fmla="*/ 781 h 5674"/>
                <a:gd name="T98" fmla="*/ 234 w 1234"/>
                <a:gd name="T99" fmla="*/ 0 h 5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4" h="5674">
                  <a:moveTo>
                    <a:pt x="234" y="0"/>
                  </a:moveTo>
                  <a:lnTo>
                    <a:pt x="306" y="9"/>
                  </a:lnTo>
                  <a:lnTo>
                    <a:pt x="438" y="44"/>
                  </a:lnTo>
                  <a:lnTo>
                    <a:pt x="558" y="97"/>
                  </a:lnTo>
                  <a:lnTo>
                    <a:pt x="637" y="152"/>
                  </a:lnTo>
                  <a:lnTo>
                    <a:pt x="684" y="195"/>
                  </a:lnTo>
                  <a:lnTo>
                    <a:pt x="728" y="244"/>
                  </a:lnTo>
                  <a:lnTo>
                    <a:pt x="764" y="299"/>
                  </a:lnTo>
                  <a:lnTo>
                    <a:pt x="795" y="360"/>
                  </a:lnTo>
                  <a:lnTo>
                    <a:pt x="820" y="427"/>
                  </a:lnTo>
                  <a:lnTo>
                    <a:pt x="838" y="500"/>
                  </a:lnTo>
                  <a:lnTo>
                    <a:pt x="850" y="581"/>
                  </a:lnTo>
                  <a:lnTo>
                    <a:pt x="854" y="667"/>
                  </a:lnTo>
                  <a:lnTo>
                    <a:pt x="851" y="761"/>
                  </a:lnTo>
                  <a:lnTo>
                    <a:pt x="846" y="811"/>
                  </a:lnTo>
                  <a:lnTo>
                    <a:pt x="830" y="849"/>
                  </a:lnTo>
                  <a:lnTo>
                    <a:pt x="791" y="919"/>
                  </a:lnTo>
                  <a:lnTo>
                    <a:pt x="745" y="986"/>
                  </a:lnTo>
                  <a:lnTo>
                    <a:pt x="694" y="1045"/>
                  </a:lnTo>
                  <a:lnTo>
                    <a:pt x="638" y="1098"/>
                  </a:lnTo>
                  <a:lnTo>
                    <a:pt x="575" y="1145"/>
                  </a:lnTo>
                  <a:lnTo>
                    <a:pt x="507" y="1189"/>
                  </a:lnTo>
                  <a:lnTo>
                    <a:pt x="435" y="1226"/>
                  </a:lnTo>
                  <a:lnTo>
                    <a:pt x="396" y="1243"/>
                  </a:lnTo>
                  <a:lnTo>
                    <a:pt x="486" y="1311"/>
                  </a:lnTo>
                  <a:lnTo>
                    <a:pt x="608" y="1425"/>
                  </a:lnTo>
                  <a:lnTo>
                    <a:pt x="684" y="1505"/>
                  </a:lnTo>
                  <a:lnTo>
                    <a:pt x="720" y="1549"/>
                  </a:lnTo>
                  <a:lnTo>
                    <a:pt x="751" y="1556"/>
                  </a:lnTo>
                  <a:lnTo>
                    <a:pt x="810" y="1575"/>
                  </a:lnTo>
                  <a:lnTo>
                    <a:pt x="890" y="1613"/>
                  </a:lnTo>
                  <a:lnTo>
                    <a:pt x="987" y="1686"/>
                  </a:lnTo>
                  <a:lnTo>
                    <a:pt x="1069" y="1773"/>
                  </a:lnTo>
                  <a:lnTo>
                    <a:pt x="1135" y="1876"/>
                  </a:lnTo>
                  <a:lnTo>
                    <a:pt x="1185" y="1988"/>
                  </a:lnTo>
                  <a:lnTo>
                    <a:pt x="1219" y="2106"/>
                  </a:lnTo>
                  <a:lnTo>
                    <a:pt x="1234" y="2227"/>
                  </a:lnTo>
                  <a:lnTo>
                    <a:pt x="1232" y="2348"/>
                  </a:lnTo>
                  <a:lnTo>
                    <a:pt x="1210" y="2463"/>
                  </a:lnTo>
                  <a:lnTo>
                    <a:pt x="1168" y="2570"/>
                  </a:lnTo>
                  <a:lnTo>
                    <a:pt x="1105" y="2665"/>
                  </a:lnTo>
                  <a:lnTo>
                    <a:pt x="1043" y="2725"/>
                  </a:lnTo>
                  <a:lnTo>
                    <a:pt x="994" y="2760"/>
                  </a:lnTo>
                  <a:lnTo>
                    <a:pt x="941" y="2790"/>
                  </a:lnTo>
                  <a:lnTo>
                    <a:pt x="882" y="2815"/>
                  </a:lnTo>
                  <a:lnTo>
                    <a:pt x="817" y="2833"/>
                  </a:lnTo>
                  <a:lnTo>
                    <a:pt x="745" y="2846"/>
                  </a:lnTo>
                  <a:lnTo>
                    <a:pt x="669" y="2851"/>
                  </a:lnTo>
                  <a:lnTo>
                    <a:pt x="585" y="2849"/>
                  </a:lnTo>
                  <a:lnTo>
                    <a:pt x="540" y="2845"/>
                  </a:lnTo>
                  <a:lnTo>
                    <a:pt x="550" y="2872"/>
                  </a:lnTo>
                  <a:lnTo>
                    <a:pt x="579" y="2927"/>
                  </a:lnTo>
                  <a:lnTo>
                    <a:pt x="637" y="3013"/>
                  </a:lnTo>
                  <a:lnTo>
                    <a:pt x="788" y="3201"/>
                  </a:lnTo>
                  <a:lnTo>
                    <a:pt x="948" y="3414"/>
                  </a:lnTo>
                  <a:lnTo>
                    <a:pt x="1016" y="3529"/>
                  </a:lnTo>
                  <a:lnTo>
                    <a:pt x="1054" y="3611"/>
                  </a:lnTo>
                  <a:lnTo>
                    <a:pt x="1083" y="3695"/>
                  </a:lnTo>
                  <a:lnTo>
                    <a:pt x="1103" y="3781"/>
                  </a:lnTo>
                  <a:lnTo>
                    <a:pt x="1112" y="3872"/>
                  </a:lnTo>
                  <a:lnTo>
                    <a:pt x="1106" y="3967"/>
                  </a:lnTo>
                  <a:lnTo>
                    <a:pt x="1098" y="4016"/>
                  </a:lnTo>
                  <a:lnTo>
                    <a:pt x="1088" y="4061"/>
                  </a:lnTo>
                  <a:lnTo>
                    <a:pt x="1053" y="4148"/>
                  </a:lnTo>
                  <a:lnTo>
                    <a:pt x="1003" y="4229"/>
                  </a:lnTo>
                  <a:lnTo>
                    <a:pt x="936" y="4300"/>
                  </a:lnTo>
                  <a:lnTo>
                    <a:pt x="854" y="4357"/>
                  </a:lnTo>
                  <a:lnTo>
                    <a:pt x="758" y="4396"/>
                  </a:lnTo>
                  <a:lnTo>
                    <a:pt x="647" y="4415"/>
                  </a:lnTo>
                  <a:lnTo>
                    <a:pt x="520" y="4408"/>
                  </a:lnTo>
                  <a:lnTo>
                    <a:pt x="450" y="4393"/>
                  </a:lnTo>
                  <a:lnTo>
                    <a:pt x="487" y="4429"/>
                  </a:lnTo>
                  <a:lnTo>
                    <a:pt x="566" y="4495"/>
                  </a:lnTo>
                  <a:lnTo>
                    <a:pt x="690" y="4585"/>
                  </a:lnTo>
                  <a:lnTo>
                    <a:pt x="808" y="4677"/>
                  </a:lnTo>
                  <a:lnTo>
                    <a:pt x="874" y="4748"/>
                  </a:lnTo>
                  <a:lnTo>
                    <a:pt x="929" y="4830"/>
                  </a:lnTo>
                  <a:lnTo>
                    <a:pt x="964" y="4929"/>
                  </a:lnTo>
                  <a:lnTo>
                    <a:pt x="972" y="4988"/>
                  </a:lnTo>
                  <a:lnTo>
                    <a:pt x="975" y="5027"/>
                  </a:lnTo>
                  <a:lnTo>
                    <a:pt x="972" y="5103"/>
                  </a:lnTo>
                  <a:lnTo>
                    <a:pt x="959" y="5177"/>
                  </a:lnTo>
                  <a:lnTo>
                    <a:pt x="936" y="5246"/>
                  </a:lnTo>
                  <a:lnTo>
                    <a:pt x="903" y="5311"/>
                  </a:lnTo>
                  <a:lnTo>
                    <a:pt x="863" y="5371"/>
                  </a:lnTo>
                  <a:lnTo>
                    <a:pt x="814" y="5427"/>
                  </a:lnTo>
                  <a:lnTo>
                    <a:pt x="759" y="5479"/>
                  </a:lnTo>
                  <a:lnTo>
                    <a:pt x="697" y="5524"/>
                  </a:lnTo>
                  <a:lnTo>
                    <a:pt x="630" y="5564"/>
                  </a:lnTo>
                  <a:lnTo>
                    <a:pt x="558" y="5599"/>
                  </a:lnTo>
                  <a:lnTo>
                    <a:pt x="481" y="5628"/>
                  </a:lnTo>
                  <a:lnTo>
                    <a:pt x="402" y="5649"/>
                  </a:lnTo>
                  <a:lnTo>
                    <a:pt x="320" y="5665"/>
                  </a:lnTo>
                  <a:lnTo>
                    <a:pt x="236" y="5674"/>
                  </a:lnTo>
                  <a:lnTo>
                    <a:pt x="152" y="5674"/>
                  </a:lnTo>
                  <a:lnTo>
                    <a:pt x="108" y="5672"/>
                  </a:lnTo>
                  <a:lnTo>
                    <a:pt x="110" y="5656"/>
                  </a:lnTo>
                  <a:lnTo>
                    <a:pt x="100" y="5639"/>
                  </a:lnTo>
                  <a:lnTo>
                    <a:pt x="90" y="5636"/>
                  </a:lnTo>
                  <a:lnTo>
                    <a:pt x="91" y="5603"/>
                  </a:lnTo>
                  <a:lnTo>
                    <a:pt x="85" y="5545"/>
                  </a:lnTo>
                  <a:lnTo>
                    <a:pt x="68" y="5469"/>
                  </a:lnTo>
                  <a:lnTo>
                    <a:pt x="38" y="5373"/>
                  </a:lnTo>
                  <a:lnTo>
                    <a:pt x="22" y="5295"/>
                  </a:lnTo>
                  <a:lnTo>
                    <a:pt x="18" y="5236"/>
                  </a:lnTo>
                  <a:lnTo>
                    <a:pt x="18" y="5204"/>
                  </a:lnTo>
                  <a:lnTo>
                    <a:pt x="18" y="5005"/>
                  </a:lnTo>
                  <a:lnTo>
                    <a:pt x="38" y="4850"/>
                  </a:lnTo>
                  <a:lnTo>
                    <a:pt x="84" y="4573"/>
                  </a:lnTo>
                  <a:lnTo>
                    <a:pt x="101" y="4382"/>
                  </a:lnTo>
                  <a:lnTo>
                    <a:pt x="98" y="4258"/>
                  </a:lnTo>
                  <a:lnTo>
                    <a:pt x="77" y="4134"/>
                  </a:lnTo>
                  <a:lnTo>
                    <a:pt x="33" y="4007"/>
                  </a:lnTo>
                  <a:lnTo>
                    <a:pt x="0" y="3944"/>
                  </a:lnTo>
                  <a:lnTo>
                    <a:pt x="0" y="3457"/>
                  </a:lnTo>
                  <a:lnTo>
                    <a:pt x="5" y="3415"/>
                  </a:lnTo>
                  <a:lnTo>
                    <a:pt x="18" y="3339"/>
                  </a:lnTo>
                  <a:lnTo>
                    <a:pt x="48" y="3234"/>
                  </a:lnTo>
                  <a:lnTo>
                    <a:pt x="128" y="3045"/>
                  </a:lnTo>
                  <a:lnTo>
                    <a:pt x="180" y="2917"/>
                  </a:lnTo>
                  <a:lnTo>
                    <a:pt x="190" y="2895"/>
                  </a:lnTo>
                  <a:lnTo>
                    <a:pt x="202" y="2823"/>
                  </a:lnTo>
                  <a:lnTo>
                    <a:pt x="202" y="2740"/>
                  </a:lnTo>
                  <a:lnTo>
                    <a:pt x="189" y="2691"/>
                  </a:lnTo>
                  <a:lnTo>
                    <a:pt x="173" y="2669"/>
                  </a:lnTo>
                  <a:lnTo>
                    <a:pt x="162" y="2665"/>
                  </a:lnTo>
                  <a:lnTo>
                    <a:pt x="150" y="2613"/>
                  </a:lnTo>
                  <a:lnTo>
                    <a:pt x="130" y="2540"/>
                  </a:lnTo>
                  <a:lnTo>
                    <a:pt x="124" y="2482"/>
                  </a:lnTo>
                  <a:lnTo>
                    <a:pt x="126" y="2449"/>
                  </a:lnTo>
                  <a:lnTo>
                    <a:pt x="126" y="1945"/>
                  </a:lnTo>
                  <a:lnTo>
                    <a:pt x="127" y="1881"/>
                  </a:lnTo>
                  <a:lnTo>
                    <a:pt x="139" y="1768"/>
                  </a:lnTo>
                  <a:lnTo>
                    <a:pt x="172" y="1612"/>
                  </a:lnTo>
                  <a:lnTo>
                    <a:pt x="198" y="1513"/>
                  </a:lnTo>
                  <a:lnTo>
                    <a:pt x="205" y="1504"/>
                  </a:lnTo>
                  <a:lnTo>
                    <a:pt x="215" y="1481"/>
                  </a:lnTo>
                  <a:lnTo>
                    <a:pt x="219" y="1439"/>
                  </a:lnTo>
                  <a:lnTo>
                    <a:pt x="213" y="1338"/>
                  </a:lnTo>
                  <a:lnTo>
                    <a:pt x="216" y="1279"/>
                  </a:lnTo>
                  <a:lnTo>
                    <a:pt x="213" y="1215"/>
                  </a:lnTo>
                  <a:lnTo>
                    <a:pt x="219" y="1107"/>
                  </a:lnTo>
                  <a:lnTo>
                    <a:pt x="215" y="1060"/>
                  </a:lnTo>
                  <a:lnTo>
                    <a:pt x="205" y="1036"/>
                  </a:lnTo>
                  <a:lnTo>
                    <a:pt x="198" y="1027"/>
                  </a:lnTo>
                  <a:lnTo>
                    <a:pt x="198" y="991"/>
                  </a:lnTo>
                  <a:lnTo>
                    <a:pt x="211" y="781"/>
                  </a:lnTo>
                  <a:lnTo>
                    <a:pt x="229" y="394"/>
                  </a:lnTo>
                  <a:lnTo>
                    <a:pt x="235" y="129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자유형 117">
              <a:extLst>
                <a:ext uri="{FF2B5EF4-FFF2-40B4-BE49-F238E27FC236}">
                  <a16:creationId xmlns:a16="http://schemas.microsoft.com/office/drawing/2014/main" xmlns="" id="{506CA859-D472-42AE-979E-519C67156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00" y="7005590"/>
              <a:ext cx="4340085" cy="9565768"/>
            </a:xfrm>
            <a:custGeom>
              <a:avLst/>
              <a:gdLst>
                <a:gd name="connsiteX0" fmla="*/ 10225 w 2304124"/>
                <a:gd name="connsiteY0" fmla="*/ 3729484 h 5078407"/>
                <a:gd name="connsiteX1" fmla="*/ 14747 w 2304124"/>
                <a:gd name="connsiteY1" fmla="*/ 3732724 h 5078407"/>
                <a:gd name="connsiteX2" fmla="*/ 20737 w 2304124"/>
                <a:gd name="connsiteY2" fmla="*/ 3739593 h 5078407"/>
                <a:gd name="connsiteX3" fmla="*/ 0 w 2304124"/>
                <a:gd name="connsiteY3" fmla="*/ 3713705 h 5078407"/>
                <a:gd name="connsiteX4" fmla="*/ 6452 w 2304124"/>
                <a:gd name="connsiteY4" fmla="*/ 3725856 h 5078407"/>
                <a:gd name="connsiteX5" fmla="*/ 10225 w 2304124"/>
                <a:gd name="connsiteY5" fmla="*/ 3729484 h 5078407"/>
                <a:gd name="connsiteX6" fmla="*/ 0 w 2304124"/>
                <a:gd name="connsiteY6" fmla="*/ 3722157 h 5078407"/>
                <a:gd name="connsiteX7" fmla="*/ 1624638 w 2304124"/>
                <a:gd name="connsiteY7" fmla="*/ 0 h 5078407"/>
                <a:gd name="connsiteX8" fmla="*/ 1639672 w 2304124"/>
                <a:gd name="connsiteY8" fmla="*/ 1871 h 5078407"/>
                <a:gd name="connsiteX9" fmla="*/ 1654851 w 2304124"/>
                <a:gd name="connsiteY9" fmla="*/ 9493 h 5078407"/>
                <a:gd name="connsiteX10" fmla="*/ 1698221 w 2304124"/>
                <a:gd name="connsiteY10" fmla="*/ 19164 h 5078407"/>
                <a:gd name="connsiteX11" fmla="*/ 1719338 w 2304124"/>
                <a:gd name="connsiteY11" fmla="*/ 25889 h 5078407"/>
                <a:gd name="connsiteX12" fmla="*/ 1726728 w 2304124"/>
                <a:gd name="connsiteY12" fmla="*/ 26706 h 5078407"/>
                <a:gd name="connsiteX13" fmla="*/ 1730234 w 2304124"/>
                <a:gd name="connsiteY13" fmla="*/ 27689 h 5078407"/>
                <a:gd name="connsiteX14" fmla="*/ 1751896 w 2304124"/>
                <a:gd name="connsiteY14" fmla="*/ 45538 h 5078407"/>
                <a:gd name="connsiteX15" fmla="*/ 1815668 w 2304124"/>
                <a:gd name="connsiteY15" fmla="*/ 217446 h 5078407"/>
                <a:gd name="connsiteX16" fmla="*/ 1835077 w 2304124"/>
                <a:gd name="connsiteY16" fmla="*/ 372718 h 5078407"/>
                <a:gd name="connsiteX17" fmla="*/ 1836464 w 2304124"/>
                <a:gd name="connsiteY17" fmla="*/ 487266 h 5078407"/>
                <a:gd name="connsiteX18" fmla="*/ 1835206 w 2304124"/>
                <a:gd name="connsiteY18" fmla="*/ 592138 h 5078407"/>
                <a:gd name="connsiteX19" fmla="*/ 1831318 w 2304124"/>
                <a:gd name="connsiteY19" fmla="*/ 602837 h 5078407"/>
                <a:gd name="connsiteX20" fmla="*/ 1829014 w 2304124"/>
                <a:gd name="connsiteY20" fmla="*/ 625554 h 5078407"/>
                <a:gd name="connsiteX21" fmla="*/ 1831779 w 2304124"/>
                <a:gd name="connsiteY21" fmla="*/ 677860 h 5078407"/>
                <a:gd name="connsiteX22" fmla="*/ 1830396 w 2304124"/>
                <a:gd name="connsiteY22" fmla="*/ 710089 h 5078407"/>
                <a:gd name="connsiteX23" fmla="*/ 1831779 w 2304124"/>
                <a:gd name="connsiteY23" fmla="*/ 746017 h 5078407"/>
                <a:gd name="connsiteX24" fmla="*/ 1827170 w 2304124"/>
                <a:gd name="connsiteY24" fmla="*/ 809945 h 5078407"/>
                <a:gd name="connsiteX25" fmla="*/ 1809659 w 2304124"/>
                <a:gd name="connsiteY25" fmla="*/ 895537 h 5078407"/>
                <a:gd name="connsiteX26" fmla="*/ 1796987 w 2304124"/>
                <a:gd name="connsiteY26" fmla="*/ 951541 h 5078407"/>
                <a:gd name="connsiteX27" fmla="*/ 1790996 w 2304124"/>
                <a:gd name="connsiteY27" fmla="*/ 976373 h 5078407"/>
                <a:gd name="connsiteX28" fmla="*/ 1772562 w 2304124"/>
                <a:gd name="connsiteY28" fmla="*/ 1020754 h 5078407"/>
                <a:gd name="connsiteX29" fmla="*/ 1763807 w 2304124"/>
                <a:gd name="connsiteY29" fmla="*/ 1042944 h 5078407"/>
                <a:gd name="connsiteX30" fmla="*/ 1759199 w 2304124"/>
                <a:gd name="connsiteY30" fmla="*/ 1079927 h 5078407"/>
                <a:gd name="connsiteX31" fmla="*/ 1758649 w 2304124"/>
                <a:gd name="connsiteY31" fmla="*/ 1089443 h 5078407"/>
                <a:gd name="connsiteX32" fmla="*/ 1734058 w 2304124"/>
                <a:gd name="connsiteY32" fmla="*/ 1168395 h 5078407"/>
                <a:gd name="connsiteX33" fmla="*/ 1713420 w 2304124"/>
                <a:gd name="connsiteY33" fmla="*/ 1300157 h 5078407"/>
                <a:gd name="connsiteX34" fmla="*/ 1700720 w 2304124"/>
                <a:gd name="connsiteY34" fmla="*/ 1693857 h 5078407"/>
                <a:gd name="connsiteX35" fmla="*/ 1726120 w 2304124"/>
                <a:gd name="connsiteY35" fmla="*/ 1973257 h 5078407"/>
                <a:gd name="connsiteX36" fmla="*/ 1802320 w 2304124"/>
                <a:gd name="connsiteY36" fmla="*/ 2214557 h 5078407"/>
                <a:gd name="connsiteX37" fmla="*/ 1805594 w 2304124"/>
                <a:gd name="connsiteY37" fmla="*/ 2217482 h 5078407"/>
                <a:gd name="connsiteX38" fmla="*/ 1817954 w 2304124"/>
                <a:gd name="connsiteY38" fmla="*/ 2259711 h 5078407"/>
                <a:gd name="connsiteX39" fmla="*/ 1837309 w 2304124"/>
                <a:gd name="connsiteY39" fmla="*/ 2355341 h 5078407"/>
                <a:gd name="connsiteX40" fmla="*/ 1846986 w 2304124"/>
                <a:gd name="connsiteY40" fmla="*/ 2423497 h 5078407"/>
                <a:gd name="connsiteX41" fmla="*/ 1852977 w 2304124"/>
                <a:gd name="connsiteY41" fmla="*/ 2493767 h 5078407"/>
                <a:gd name="connsiteX42" fmla="*/ 1855742 w 2304124"/>
                <a:gd name="connsiteY42" fmla="*/ 2567734 h 5078407"/>
                <a:gd name="connsiteX43" fmla="*/ 1854820 w 2304124"/>
                <a:gd name="connsiteY43" fmla="*/ 2606831 h 5078407"/>
                <a:gd name="connsiteX44" fmla="*/ 1857125 w 2304124"/>
                <a:gd name="connsiteY44" fmla="*/ 2697177 h 5078407"/>
                <a:gd name="connsiteX45" fmla="*/ 1853899 w 2304124"/>
                <a:gd name="connsiteY45" fmla="*/ 2837187 h 5078407"/>
                <a:gd name="connsiteX46" fmla="*/ 1857585 w 2304124"/>
                <a:gd name="connsiteY46" fmla="*/ 2925421 h 5078407"/>
                <a:gd name="connsiteX47" fmla="*/ 1863576 w 2304124"/>
                <a:gd name="connsiteY47" fmla="*/ 2965046 h 5078407"/>
                <a:gd name="connsiteX48" fmla="*/ 1864498 w 2304124"/>
                <a:gd name="connsiteY48" fmla="*/ 3082338 h 5078407"/>
                <a:gd name="connsiteX49" fmla="*/ 1858967 w 2304124"/>
                <a:gd name="connsiteY49" fmla="*/ 3251407 h 5078407"/>
                <a:gd name="connsiteX50" fmla="*/ 1847908 w 2304124"/>
                <a:gd name="connsiteY50" fmla="*/ 3356546 h 5078407"/>
                <a:gd name="connsiteX51" fmla="*/ 1838231 w 2304124"/>
                <a:gd name="connsiteY51" fmla="*/ 3405682 h 5078407"/>
                <a:gd name="connsiteX52" fmla="*/ 1835926 w 2304124"/>
                <a:gd name="connsiteY52" fmla="*/ 3410965 h 5078407"/>
                <a:gd name="connsiteX53" fmla="*/ 1831318 w 2304124"/>
                <a:gd name="connsiteY53" fmla="*/ 3424702 h 5078407"/>
                <a:gd name="connsiteX54" fmla="*/ 1829014 w 2304124"/>
                <a:gd name="connsiteY54" fmla="*/ 3449005 h 5078407"/>
                <a:gd name="connsiteX55" fmla="*/ 1831779 w 2304124"/>
                <a:gd name="connsiteY55" fmla="*/ 3505010 h 5078407"/>
                <a:gd name="connsiteX56" fmla="*/ 1830396 w 2304124"/>
                <a:gd name="connsiteY56" fmla="*/ 3539352 h 5078407"/>
                <a:gd name="connsiteX57" fmla="*/ 1829014 w 2304124"/>
                <a:gd name="connsiteY57" fmla="*/ 3579505 h 5078407"/>
                <a:gd name="connsiteX58" fmla="*/ 1822562 w 2304124"/>
                <a:gd name="connsiteY58" fmla="*/ 3673022 h 5078407"/>
                <a:gd name="connsiteX59" fmla="*/ 1806433 w 2304124"/>
                <a:gd name="connsiteY59" fmla="*/ 3825184 h 5078407"/>
                <a:gd name="connsiteX60" fmla="*/ 1796987 w 2304124"/>
                <a:gd name="connsiteY60" fmla="*/ 3921870 h 5078407"/>
                <a:gd name="connsiteX61" fmla="*/ 1792378 w 2304124"/>
                <a:gd name="connsiteY61" fmla="*/ 3936135 h 5078407"/>
                <a:gd name="connsiteX62" fmla="*/ 1787309 w 2304124"/>
                <a:gd name="connsiteY62" fmla="*/ 3977875 h 5078407"/>
                <a:gd name="connsiteX63" fmla="*/ 1787309 w 2304124"/>
                <a:gd name="connsiteY63" fmla="*/ 4023840 h 5078407"/>
                <a:gd name="connsiteX64" fmla="*/ 1792378 w 2304124"/>
                <a:gd name="connsiteY64" fmla="*/ 4065579 h 5078407"/>
                <a:gd name="connsiteX65" fmla="*/ 1796987 w 2304124"/>
                <a:gd name="connsiteY65" fmla="*/ 4079844 h 5078407"/>
                <a:gd name="connsiteX66" fmla="*/ 1796987 w 2304124"/>
                <a:gd name="connsiteY66" fmla="*/ 4113130 h 5078407"/>
                <a:gd name="connsiteX67" fmla="*/ 1796526 w 2304124"/>
                <a:gd name="connsiteY67" fmla="*/ 4140604 h 5078407"/>
                <a:gd name="connsiteX68" fmla="*/ 1801595 w 2304124"/>
                <a:gd name="connsiteY68" fmla="*/ 4176002 h 5078407"/>
                <a:gd name="connsiteX69" fmla="*/ 1809659 w 2304124"/>
                <a:gd name="connsiteY69" fmla="*/ 4188154 h 5078407"/>
                <a:gd name="connsiteX70" fmla="*/ 1817032 w 2304124"/>
                <a:gd name="connsiteY70" fmla="*/ 4194494 h 5078407"/>
                <a:gd name="connsiteX71" fmla="*/ 1821641 w 2304124"/>
                <a:gd name="connsiteY71" fmla="*/ 4196607 h 5078407"/>
                <a:gd name="connsiteX72" fmla="*/ 1837309 w 2304124"/>
                <a:gd name="connsiteY72" fmla="*/ 4230950 h 5078407"/>
                <a:gd name="connsiteX73" fmla="*/ 1872792 w 2304124"/>
                <a:gd name="connsiteY73" fmla="*/ 4294879 h 5078407"/>
                <a:gd name="connsiteX74" fmla="*/ 1915419 w 2304124"/>
                <a:gd name="connsiteY74" fmla="*/ 4352468 h 5078407"/>
                <a:gd name="connsiteX75" fmla="*/ 1966340 w 2304124"/>
                <a:gd name="connsiteY75" fmla="*/ 4401604 h 5078407"/>
                <a:gd name="connsiteX76" fmla="*/ 2024864 w 2304124"/>
                <a:gd name="connsiteY76" fmla="*/ 4442286 h 5078407"/>
                <a:gd name="connsiteX77" fmla="*/ 2091914 w 2304124"/>
                <a:gd name="connsiteY77" fmla="*/ 4475571 h 5078407"/>
                <a:gd name="connsiteX78" fmla="*/ 2169102 w 2304124"/>
                <a:gd name="connsiteY78" fmla="*/ 4497761 h 5078407"/>
                <a:gd name="connsiteX79" fmla="*/ 2256429 w 2304124"/>
                <a:gd name="connsiteY79" fmla="*/ 4510441 h 5078407"/>
                <a:gd name="connsiteX80" fmla="*/ 2304124 w 2304124"/>
                <a:gd name="connsiteY80" fmla="*/ 4512555 h 5078407"/>
                <a:gd name="connsiteX81" fmla="*/ 2304124 w 2304124"/>
                <a:gd name="connsiteY81" fmla="*/ 4520480 h 5078407"/>
                <a:gd name="connsiteX82" fmla="*/ 2275092 w 2304124"/>
                <a:gd name="connsiteY82" fmla="*/ 4554294 h 5078407"/>
                <a:gd name="connsiteX83" fmla="*/ 2211729 w 2304124"/>
                <a:gd name="connsiteY83" fmla="*/ 4617694 h 5078407"/>
                <a:gd name="connsiteX84" fmla="*/ 2112882 w 2304124"/>
                <a:gd name="connsiteY84" fmla="*/ 4709097 h 5078407"/>
                <a:gd name="connsiteX85" fmla="*/ 2046754 w 2304124"/>
                <a:gd name="connsiteY85" fmla="*/ 4770385 h 5078407"/>
                <a:gd name="connsiteX86" fmla="*/ 2011500 w 2304124"/>
                <a:gd name="connsiteY86" fmla="*/ 4796802 h 5078407"/>
                <a:gd name="connsiteX87" fmla="*/ 1955510 w 2304124"/>
                <a:gd name="connsiteY87" fmla="*/ 4834843 h 5078407"/>
                <a:gd name="connsiteX88" fmla="*/ 1916340 w 2304124"/>
                <a:gd name="connsiteY88" fmla="*/ 4857561 h 5078407"/>
                <a:gd name="connsiteX89" fmla="*/ 1875096 w 2304124"/>
                <a:gd name="connsiteY89" fmla="*/ 4877638 h 5078407"/>
                <a:gd name="connsiteX90" fmla="*/ 1830396 w 2304124"/>
                <a:gd name="connsiteY90" fmla="*/ 4892960 h 5078407"/>
                <a:gd name="connsiteX91" fmla="*/ 1783162 w 2304124"/>
                <a:gd name="connsiteY91" fmla="*/ 4904583 h 5078407"/>
                <a:gd name="connsiteX92" fmla="*/ 1732471 w 2304124"/>
                <a:gd name="connsiteY92" fmla="*/ 4910923 h 5078407"/>
                <a:gd name="connsiteX93" fmla="*/ 1705052 w 2304124"/>
                <a:gd name="connsiteY93" fmla="*/ 4911980 h 5078407"/>
                <a:gd name="connsiteX94" fmla="*/ 1681550 w 2304124"/>
                <a:gd name="connsiteY94" fmla="*/ 4910395 h 5078407"/>
                <a:gd name="connsiteX95" fmla="*/ 1631551 w 2304124"/>
                <a:gd name="connsiteY95" fmla="*/ 4899828 h 5078407"/>
                <a:gd name="connsiteX96" fmla="*/ 1581782 w 2304124"/>
                <a:gd name="connsiteY96" fmla="*/ 4888204 h 5078407"/>
                <a:gd name="connsiteX97" fmla="*/ 1546067 w 2304124"/>
                <a:gd name="connsiteY97" fmla="*/ 4883450 h 5078407"/>
                <a:gd name="connsiteX98" fmla="*/ 1524409 w 2304124"/>
                <a:gd name="connsiteY98" fmla="*/ 4885034 h 5078407"/>
                <a:gd name="connsiteX99" fmla="*/ 1514270 w 2304124"/>
                <a:gd name="connsiteY99" fmla="*/ 4886620 h 5078407"/>
                <a:gd name="connsiteX100" fmla="*/ 1509662 w 2304124"/>
                <a:gd name="connsiteY100" fmla="*/ 4885034 h 5078407"/>
                <a:gd name="connsiteX101" fmla="*/ 1499063 w 2304124"/>
                <a:gd name="connsiteY101" fmla="*/ 4883978 h 5078407"/>
                <a:gd name="connsiteX102" fmla="*/ 1480861 w 2304124"/>
                <a:gd name="connsiteY102" fmla="*/ 4889790 h 5078407"/>
                <a:gd name="connsiteX103" fmla="*/ 1456898 w 2304124"/>
                <a:gd name="connsiteY103" fmla="*/ 4906168 h 5078407"/>
                <a:gd name="connsiteX104" fmla="*/ 1437082 w 2304124"/>
                <a:gd name="connsiteY104" fmla="*/ 4926245 h 5078407"/>
                <a:gd name="connsiteX105" fmla="*/ 1431092 w 2304124"/>
                <a:gd name="connsiteY105" fmla="*/ 4936284 h 5078407"/>
                <a:gd name="connsiteX106" fmla="*/ 1428327 w 2304124"/>
                <a:gd name="connsiteY106" fmla="*/ 4942096 h 5078407"/>
                <a:gd name="connsiteX107" fmla="*/ 1420262 w 2304124"/>
                <a:gd name="connsiteY107" fmla="*/ 4951077 h 5078407"/>
                <a:gd name="connsiteX108" fmla="*/ 1414271 w 2304124"/>
                <a:gd name="connsiteY108" fmla="*/ 4953191 h 5078407"/>
                <a:gd name="connsiteX109" fmla="*/ 1414271 w 2304124"/>
                <a:gd name="connsiteY109" fmla="*/ 4946851 h 5078407"/>
                <a:gd name="connsiteX110" fmla="*/ 1408280 w 2304124"/>
                <a:gd name="connsiteY110" fmla="*/ 4947379 h 5078407"/>
                <a:gd name="connsiteX111" fmla="*/ 1388926 w 2304124"/>
                <a:gd name="connsiteY111" fmla="*/ 4969569 h 5078407"/>
                <a:gd name="connsiteX112" fmla="*/ 1348834 w 2304124"/>
                <a:gd name="connsiteY112" fmla="*/ 5022404 h 5078407"/>
                <a:gd name="connsiteX113" fmla="*/ 1314503 w 2304124"/>
                <a:gd name="connsiteY113" fmla="*/ 5058859 h 5078407"/>
                <a:gd name="connsiteX114" fmla="*/ 1291922 w 2304124"/>
                <a:gd name="connsiteY114" fmla="*/ 5075237 h 5078407"/>
                <a:gd name="connsiteX115" fmla="*/ 1281323 w 2304124"/>
                <a:gd name="connsiteY115" fmla="*/ 5078407 h 5078407"/>
                <a:gd name="connsiteX116" fmla="*/ 1272107 w 2304124"/>
                <a:gd name="connsiteY116" fmla="*/ 5073124 h 5078407"/>
                <a:gd name="connsiteX117" fmla="*/ 1258052 w 2304124"/>
                <a:gd name="connsiteY117" fmla="*/ 5057802 h 5078407"/>
                <a:gd name="connsiteX118" fmla="*/ 1246070 w 2304124"/>
                <a:gd name="connsiteY118" fmla="*/ 5040367 h 5078407"/>
                <a:gd name="connsiteX119" fmla="*/ 1232246 w 2304124"/>
                <a:gd name="connsiteY119" fmla="*/ 5025045 h 5078407"/>
                <a:gd name="connsiteX120" fmla="*/ 1222568 w 2304124"/>
                <a:gd name="connsiteY120" fmla="*/ 5019761 h 5078407"/>
                <a:gd name="connsiteX121" fmla="*/ 1214273 w 2304124"/>
                <a:gd name="connsiteY121" fmla="*/ 5001797 h 5078407"/>
                <a:gd name="connsiteX122" fmla="*/ 1192154 w 2304124"/>
                <a:gd name="connsiteY122" fmla="*/ 4969569 h 5078407"/>
                <a:gd name="connsiteX123" fmla="*/ 1166578 w 2304124"/>
                <a:gd name="connsiteY123" fmla="*/ 4941039 h 5078407"/>
                <a:gd name="connsiteX124" fmla="*/ 1138007 w 2304124"/>
                <a:gd name="connsiteY124" fmla="*/ 4915150 h 5078407"/>
                <a:gd name="connsiteX125" fmla="*/ 1122800 w 2304124"/>
                <a:gd name="connsiteY125" fmla="*/ 4903526 h 5078407"/>
                <a:gd name="connsiteX126" fmla="*/ 1058975 w 2304124"/>
                <a:gd name="connsiteY126" fmla="*/ 4831673 h 5078407"/>
                <a:gd name="connsiteX127" fmla="*/ 927179 w 2304124"/>
                <a:gd name="connsiteY127" fmla="*/ 4689549 h 5078407"/>
                <a:gd name="connsiteX128" fmla="*/ 856443 w 2304124"/>
                <a:gd name="connsiteY128" fmla="*/ 4620336 h 5078407"/>
                <a:gd name="connsiteX129" fmla="*/ 836167 w 2304124"/>
                <a:gd name="connsiteY129" fmla="*/ 4599203 h 5078407"/>
                <a:gd name="connsiteX130" fmla="*/ 799070 w 2304124"/>
                <a:gd name="connsiteY130" fmla="*/ 4564861 h 5078407"/>
                <a:gd name="connsiteX131" fmla="*/ 771881 w 2304124"/>
                <a:gd name="connsiteY131" fmla="*/ 4549539 h 5078407"/>
                <a:gd name="connsiteX132" fmla="*/ 756675 w 2304124"/>
                <a:gd name="connsiteY132" fmla="*/ 4545841 h 5078407"/>
                <a:gd name="connsiteX133" fmla="*/ 753449 w 2304124"/>
                <a:gd name="connsiteY133" fmla="*/ 4531575 h 5078407"/>
                <a:gd name="connsiteX134" fmla="*/ 741467 w 2304124"/>
                <a:gd name="connsiteY134" fmla="*/ 4508328 h 5078407"/>
                <a:gd name="connsiteX135" fmla="*/ 716813 w 2304124"/>
                <a:gd name="connsiteY135" fmla="*/ 4479269 h 5078407"/>
                <a:gd name="connsiteX136" fmla="*/ 678104 w 2304124"/>
                <a:gd name="connsiteY136" fmla="*/ 4447569 h 5078407"/>
                <a:gd name="connsiteX137" fmla="*/ 651607 w 2304124"/>
                <a:gd name="connsiteY137" fmla="*/ 4420624 h 5078407"/>
                <a:gd name="connsiteX138" fmla="*/ 637782 w 2304124"/>
                <a:gd name="connsiteY138" fmla="*/ 4400019 h 5078407"/>
                <a:gd name="connsiteX139" fmla="*/ 632252 w 2304124"/>
                <a:gd name="connsiteY139" fmla="*/ 4387338 h 5078407"/>
                <a:gd name="connsiteX140" fmla="*/ 615202 w 2304124"/>
                <a:gd name="connsiteY140" fmla="*/ 4379942 h 5078407"/>
                <a:gd name="connsiteX141" fmla="*/ 584326 w 2304124"/>
                <a:gd name="connsiteY141" fmla="*/ 4360393 h 5078407"/>
                <a:gd name="connsiteX142" fmla="*/ 544926 w 2304124"/>
                <a:gd name="connsiteY142" fmla="*/ 4324465 h 5078407"/>
                <a:gd name="connsiteX143" fmla="*/ 496309 w 2304124"/>
                <a:gd name="connsiteY143" fmla="*/ 4273745 h 5078407"/>
                <a:gd name="connsiteX144" fmla="*/ 455756 w 2304124"/>
                <a:gd name="connsiteY144" fmla="*/ 4239403 h 5078407"/>
                <a:gd name="connsiteX145" fmla="*/ 425341 w 2304124"/>
                <a:gd name="connsiteY145" fmla="*/ 4220383 h 5078407"/>
                <a:gd name="connsiteX146" fmla="*/ 407139 w 2304124"/>
                <a:gd name="connsiteY146" fmla="*/ 4213514 h 5078407"/>
                <a:gd name="connsiteX147" fmla="*/ 393314 w 2304124"/>
                <a:gd name="connsiteY147" fmla="*/ 4189739 h 5078407"/>
                <a:gd name="connsiteX148" fmla="*/ 361978 w 2304124"/>
                <a:gd name="connsiteY148" fmla="*/ 4147472 h 5078407"/>
                <a:gd name="connsiteX149" fmla="*/ 311518 w 2304124"/>
                <a:gd name="connsiteY149" fmla="*/ 4087241 h 5078407"/>
                <a:gd name="connsiteX150" fmla="*/ 240320 w 2304124"/>
                <a:gd name="connsiteY150" fmla="*/ 4011160 h 5078407"/>
                <a:gd name="connsiteX151" fmla="*/ 188477 w 2304124"/>
                <a:gd name="connsiteY151" fmla="*/ 3951986 h 5078407"/>
                <a:gd name="connsiteX152" fmla="*/ 156220 w 2304124"/>
                <a:gd name="connsiteY152" fmla="*/ 3910247 h 5078407"/>
                <a:gd name="connsiteX153" fmla="*/ 141013 w 2304124"/>
                <a:gd name="connsiteY153" fmla="*/ 3888585 h 5078407"/>
                <a:gd name="connsiteX154" fmla="*/ 135943 w 2304124"/>
                <a:gd name="connsiteY154" fmla="*/ 3883829 h 5078407"/>
                <a:gd name="connsiteX155" fmla="*/ 126727 w 2304124"/>
                <a:gd name="connsiteY155" fmla="*/ 3881188 h 5078407"/>
                <a:gd name="connsiteX156" fmla="*/ 113133 w 2304124"/>
                <a:gd name="connsiteY156" fmla="*/ 3885415 h 5078407"/>
                <a:gd name="connsiteX157" fmla="*/ 99769 w 2304124"/>
                <a:gd name="connsiteY157" fmla="*/ 3888585 h 5078407"/>
                <a:gd name="connsiteX158" fmla="*/ 102995 w 2304124"/>
                <a:gd name="connsiteY158" fmla="*/ 3876433 h 5078407"/>
                <a:gd name="connsiteX159" fmla="*/ 101612 w 2304124"/>
                <a:gd name="connsiteY159" fmla="*/ 3856357 h 5078407"/>
                <a:gd name="connsiteX160" fmla="*/ 95160 w 2304124"/>
                <a:gd name="connsiteY160" fmla="*/ 3841563 h 5078407"/>
                <a:gd name="connsiteX161" fmla="*/ 83640 w 2304124"/>
                <a:gd name="connsiteY161" fmla="*/ 3829939 h 5078407"/>
                <a:gd name="connsiteX162" fmla="*/ 65207 w 2304124"/>
                <a:gd name="connsiteY162" fmla="*/ 3813561 h 5078407"/>
                <a:gd name="connsiteX163" fmla="*/ 51382 w 2304124"/>
                <a:gd name="connsiteY163" fmla="*/ 3796654 h 5078407"/>
                <a:gd name="connsiteX164" fmla="*/ 48156 w 2304124"/>
                <a:gd name="connsiteY164" fmla="*/ 3781332 h 5078407"/>
                <a:gd name="connsiteX165" fmla="*/ 50000 w 2304124"/>
                <a:gd name="connsiteY165" fmla="*/ 3771822 h 5078407"/>
                <a:gd name="connsiteX166" fmla="*/ 37788 w 2304124"/>
                <a:gd name="connsiteY166" fmla="*/ 3759141 h 5078407"/>
                <a:gd name="connsiteX167" fmla="*/ 20737 w 2304124"/>
                <a:gd name="connsiteY167" fmla="*/ 3739593 h 5078407"/>
                <a:gd name="connsiteX168" fmla="*/ 36405 w 2304124"/>
                <a:gd name="connsiteY168" fmla="*/ 3742234 h 5078407"/>
                <a:gd name="connsiteX169" fmla="*/ 53226 w 2304124"/>
                <a:gd name="connsiteY169" fmla="*/ 3735894 h 5078407"/>
                <a:gd name="connsiteX170" fmla="*/ 79953 w 2304124"/>
                <a:gd name="connsiteY170" fmla="*/ 3713705 h 5078407"/>
                <a:gd name="connsiteX171" fmla="*/ 116128 w 2304124"/>
                <a:gd name="connsiteY171" fmla="*/ 3674079 h 5078407"/>
                <a:gd name="connsiteX172" fmla="*/ 133178 w 2304124"/>
                <a:gd name="connsiteY172" fmla="*/ 3655587 h 5078407"/>
                <a:gd name="connsiteX173" fmla="*/ 205298 w 2304124"/>
                <a:gd name="connsiteY173" fmla="*/ 3583732 h 5078407"/>
                <a:gd name="connsiteX174" fmla="*/ 320734 w 2304124"/>
                <a:gd name="connsiteY174" fmla="*/ 3471196 h 5078407"/>
                <a:gd name="connsiteX175" fmla="*/ 388706 w 2304124"/>
                <a:gd name="connsiteY175" fmla="*/ 3398814 h 5078407"/>
                <a:gd name="connsiteX176" fmla="*/ 415895 w 2304124"/>
                <a:gd name="connsiteY176" fmla="*/ 3364471 h 5078407"/>
                <a:gd name="connsiteX177" fmla="*/ 438705 w 2304124"/>
                <a:gd name="connsiteY177" fmla="*/ 3332242 h 5078407"/>
                <a:gd name="connsiteX178" fmla="*/ 481101 w 2304124"/>
                <a:gd name="connsiteY178" fmla="*/ 3255105 h 5078407"/>
                <a:gd name="connsiteX179" fmla="*/ 519119 w 2304124"/>
                <a:gd name="connsiteY179" fmla="*/ 3165815 h 5078407"/>
                <a:gd name="connsiteX180" fmla="*/ 552299 w 2304124"/>
                <a:gd name="connsiteY180" fmla="*/ 3068072 h 5078407"/>
                <a:gd name="connsiteX181" fmla="*/ 582022 w 2304124"/>
                <a:gd name="connsiteY181" fmla="*/ 2965046 h 5078407"/>
                <a:gd name="connsiteX182" fmla="*/ 606445 w 2304124"/>
                <a:gd name="connsiteY182" fmla="*/ 2859378 h 5078407"/>
                <a:gd name="connsiteX183" fmla="*/ 627182 w 2304124"/>
                <a:gd name="connsiteY183" fmla="*/ 2754766 h 5078407"/>
                <a:gd name="connsiteX184" fmla="*/ 642851 w 2304124"/>
                <a:gd name="connsiteY184" fmla="*/ 2654382 h 5078407"/>
                <a:gd name="connsiteX185" fmla="*/ 648842 w 2304124"/>
                <a:gd name="connsiteY185" fmla="*/ 2606831 h 5078407"/>
                <a:gd name="connsiteX186" fmla="*/ 659671 w 2304124"/>
                <a:gd name="connsiteY186" fmla="*/ 2523354 h 5078407"/>
                <a:gd name="connsiteX187" fmla="*/ 685016 w 2304124"/>
                <a:gd name="connsiteY187" fmla="*/ 2362210 h 5078407"/>
                <a:gd name="connsiteX188" fmla="*/ 726951 w 2304124"/>
                <a:gd name="connsiteY188" fmla="*/ 2129740 h 5078407"/>
                <a:gd name="connsiteX189" fmla="*/ 786628 w 2304124"/>
                <a:gd name="connsiteY189" fmla="*/ 1833869 h 5078407"/>
                <a:gd name="connsiteX190" fmla="*/ 828794 w 2304124"/>
                <a:gd name="connsiteY190" fmla="*/ 1614080 h 5078407"/>
                <a:gd name="connsiteX191" fmla="*/ 854139 w 2304124"/>
                <a:gd name="connsiteY191" fmla="*/ 1467201 h 5078407"/>
                <a:gd name="connsiteX192" fmla="*/ 865199 w 2304124"/>
                <a:gd name="connsiteY192" fmla="*/ 1392705 h 5078407"/>
                <a:gd name="connsiteX193" fmla="*/ 869346 w 2304124"/>
                <a:gd name="connsiteY193" fmla="*/ 1363119 h 5078407"/>
                <a:gd name="connsiteX194" fmla="*/ 873032 w 2304124"/>
                <a:gd name="connsiteY194" fmla="*/ 1301302 h 5078407"/>
                <a:gd name="connsiteX195" fmla="*/ 875797 w 2304124"/>
                <a:gd name="connsiteY195" fmla="*/ 1206730 h 5078407"/>
                <a:gd name="connsiteX196" fmla="*/ 878563 w 2304124"/>
                <a:gd name="connsiteY196" fmla="*/ 1113213 h 5078407"/>
                <a:gd name="connsiteX197" fmla="*/ 883401 w 2304124"/>
                <a:gd name="connsiteY197" fmla="*/ 1052454 h 5078407"/>
                <a:gd name="connsiteX198" fmla="*/ 891235 w 2304124"/>
                <a:gd name="connsiteY198" fmla="*/ 994865 h 5078407"/>
                <a:gd name="connsiteX199" fmla="*/ 905060 w 2304124"/>
                <a:gd name="connsiteY199" fmla="*/ 942559 h 5078407"/>
                <a:gd name="connsiteX200" fmla="*/ 915199 w 2304124"/>
                <a:gd name="connsiteY200" fmla="*/ 918256 h 5078407"/>
                <a:gd name="connsiteX201" fmla="*/ 921650 w 2304124"/>
                <a:gd name="connsiteY201" fmla="*/ 903462 h 5078407"/>
                <a:gd name="connsiteX202" fmla="*/ 940543 w 2304124"/>
                <a:gd name="connsiteY202" fmla="*/ 874403 h 5078407"/>
                <a:gd name="connsiteX203" fmla="*/ 975797 w 2304124"/>
                <a:gd name="connsiteY203" fmla="*/ 828966 h 5078407"/>
                <a:gd name="connsiteX204" fmla="*/ 1062201 w 2304124"/>
                <a:gd name="connsiteY204" fmla="*/ 739677 h 5078407"/>
                <a:gd name="connsiteX205" fmla="*/ 1114966 w 2304124"/>
                <a:gd name="connsiteY205" fmla="*/ 685257 h 5078407"/>
                <a:gd name="connsiteX206" fmla="*/ 1167961 w 2304124"/>
                <a:gd name="connsiteY206" fmla="*/ 629781 h 5078407"/>
                <a:gd name="connsiteX207" fmla="*/ 1252061 w 2304124"/>
                <a:gd name="connsiteY207" fmla="*/ 545247 h 5078407"/>
                <a:gd name="connsiteX208" fmla="*/ 1302061 w 2304124"/>
                <a:gd name="connsiteY208" fmla="*/ 488714 h 5078407"/>
                <a:gd name="connsiteX209" fmla="*/ 1322337 w 2304124"/>
                <a:gd name="connsiteY209" fmla="*/ 460713 h 5078407"/>
                <a:gd name="connsiteX210" fmla="*/ 1341692 w 2304124"/>
                <a:gd name="connsiteY210" fmla="*/ 431654 h 5078407"/>
                <a:gd name="connsiteX211" fmla="*/ 1373719 w 2304124"/>
                <a:gd name="connsiteY211" fmla="*/ 371951 h 5078407"/>
                <a:gd name="connsiteX212" fmla="*/ 1412889 w 2304124"/>
                <a:gd name="connsiteY212" fmla="*/ 278964 h 5078407"/>
                <a:gd name="connsiteX213" fmla="*/ 1450907 w 2304124"/>
                <a:gd name="connsiteY213" fmla="*/ 185447 h 5078407"/>
                <a:gd name="connsiteX214" fmla="*/ 1480400 w 2304124"/>
                <a:gd name="connsiteY214" fmla="*/ 127330 h 5078407"/>
                <a:gd name="connsiteX215" fmla="*/ 1516114 w 2304124"/>
                <a:gd name="connsiteY215" fmla="*/ 72911 h 5078407"/>
                <a:gd name="connsiteX216" fmla="*/ 1549293 w 2304124"/>
                <a:gd name="connsiteY216" fmla="*/ 35927 h 5078407"/>
                <a:gd name="connsiteX217" fmla="*/ 1574869 w 2304124"/>
                <a:gd name="connsiteY217" fmla="*/ 13209 h 5078407"/>
                <a:gd name="connsiteX218" fmla="*/ 1588694 w 2304124"/>
                <a:gd name="connsiteY218" fmla="*/ 3170 h 5078407"/>
                <a:gd name="connsiteX219" fmla="*/ 1602058 w 2304124"/>
                <a:gd name="connsiteY219" fmla="*/ 528 h 5078407"/>
                <a:gd name="connsiteX220" fmla="*/ 1624638 w 2304124"/>
                <a:gd name="connsiteY220" fmla="*/ 0 h 5078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</a:cxnLst>
              <a:rect l="l" t="t" r="r" b="b"/>
              <a:pathLst>
                <a:path w="2304124" h="5078407">
                  <a:moveTo>
                    <a:pt x="10225" y="3729484"/>
                  </a:moveTo>
                  <a:lnTo>
                    <a:pt x="14747" y="3732724"/>
                  </a:lnTo>
                  <a:lnTo>
                    <a:pt x="20737" y="3739593"/>
                  </a:lnTo>
                  <a:close/>
                  <a:moveTo>
                    <a:pt x="0" y="3713705"/>
                  </a:moveTo>
                  <a:cubicBezTo>
                    <a:pt x="2074" y="3717931"/>
                    <a:pt x="4378" y="3721629"/>
                    <a:pt x="6452" y="3725856"/>
                  </a:cubicBezTo>
                  <a:lnTo>
                    <a:pt x="10225" y="3729484"/>
                  </a:lnTo>
                  <a:lnTo>
                    <a:pt x="0" y="3722157"/>
                  </a:lnTo>
                  <a:close/>
                  <a:moveTo>
                    <a:pt x="1624638" y="0"/>
                  </a:moveTo>
                  <a:lnTo>
                    <a:pt x="1639672" y="1871"/>
                  </a:lnTo>
                  <a:lnTo>
                    <a:pt x="1654851" y="9493"/>
                  </a:lnTo>
                  <a:lnTo>
                    <a:pt x="1698221" y="19164"/>
                  </a:lnTo>
                  <a:lnTo>
                    <a:pt x="1719338" y="25889"/>
                  </a:lnTo>
                  <a:lnTo>
                    <a:pt x="1726728" y="26706"/>
                  </a:lnTo>
                  <a:lnTo>
                    <a:pt x="1730234" y="27689"/>
                  </a:lnTo>
                  <a:cubicBezTo>
                    <a:pt x="1737917" y="31358"/>
                    <a:pt x="1745195" y="36873"/>
                    <a:pt x="1751896" y="45538"/>
                  </a:cubicBezTo>
                  <a:cubicBezTo>
                    <a:pt x="1778699" y="80197"/>
                    <a:pt x="1801805" y="162916"/>
                    <a:pt x="1815668" y="217446"/>
                  </a:cubicBezTo>
                  <a:cubicBezTo>
                    <a:pt x="1829532" y="271976"/>
                    <a:pt x="1831843" y="308484"/>
                    <a:pt x="1835077" y="372718"/>
                  </a:cubicBezTo>
                  <a:cubicBezTo>
                    <a:pt x="1836695" y="404835"/>
                    <a:pt x="1836810" y="445964"/>
                    <a:pt x="1836464" y="487266"/>
                  </a:cubicBezTo>
                  <a:lnTo>
                    <a:pt x="1835206" y="592138"/>
                  </a:lnTo>
                  <a:lnTo>
                    <a:pt x="1831318" y="602837"/>
                  </a:lnTo>
                  <a:cubicBezTo>
                    <a:pt x="1830627" y="610233"/>
                    <a:pt x="1829705" y="618159"/>
                    <a:pt x="1829014" y="625554"/>
                  </a:cubicBezTo>
                  <a:lnTo>
                    <a:pt x="1831779" y="677860"/>
                  </a:lnTo>
                  <a:cubicBezTo>
                    <a:pt x="1831318" y="688427"/>
                    <a:pt x="1830858" y="699523"/>
                    <a:pt x="1830396" y="710089"/>
                  </a:cubicBezTo>
                  <a:cubicBezTo>
                    <a:pt x="1830858" y="722241"/>
                    <a:pt x="1831318" y="733865"/>
                    <a:pt x="1831779" y="746017"/>
                  </a:cubicBezTo>
                  <a:cubicBezTo>
                    <a:pt x="1830166" y="767151"/>
                    <a:pt x="1828783" y="788812"/>
                    <a:pt x="1827170" y="809945"/>
                  </a:cubicBezTo>
                  <a:cubicBezTo>
                    <a:pt x="1821410" y="838476"/>
                    <a:pt x="1815419" y="867007"/>
                    <a:pt x="1809659" y="895537"/>
                  </a:cubicBezTo>
                  <a:cubicBezTo>
                    <a:pt x="1805512" y="914029"/>
                    <a:pt x="1801134" y="933049"/>
                    <a:pt x="1796987" y="951541"/>
                  </a:cubicBezTo>
                  <a:cubicBezTo>
                    <a:pt x="1794913" y="959994"/>
                    <a:pt x="1793069" y="967919"/>
                    <a:pt x="1790996" y="976373"/>
                  </a:cubicBezTo>
                  <a:cubicBezTo>
                    <a:pt x="1784775" y="991166"/>
                    <a:pt x="1778784" y="1005960"/>
                    <a:pt x="1772562" y="1020754"/>
                  </a:cubicBezTo>
                  <a:cubicBezTo>
                    <a:pt x="1769567" y="1028150"/>
                    <a:pt x="1766802" y="1035547"/>
                    <a:pt x="1763807" y="1042944"/>
                  </a:cubicBezTo>
                  <a:cubicBezTo>
                    <a:pt x="1762195" y="1055096"/>
                    <a:pt x="1760811" y="1067776"/>
                    <a:pt x="1759199" y="1079927"/>
                  </a:cubicBezTo>
                  <a:lnTo>
                    <a:pt x="1758649" y="1089443"/>
                  </a:lnTo>
                  <a:lnTo>
                    <a:pt x="1734058" y="1168395"/>
                  </a:lnTo>
                  <a:cubicBezTo>
                    <a:pt x="1725591" y="1205436"/>
                    <a:pt x="1718712" y="1248299"/>
                    <a:pt x="1713420" y="1300157"/>
                  </a:cubicBezTo>
                  <a:cubicBezTo>
                    <a:pt x="1702837" y="1403874"/>
                    <a:pt x="1698603" y="1581674"/>
                    <a:pt x="1700720" y="1693857"/>
                  </a:cubicBezTo>
                  <a:cubicBezTo>
                    <a:pt x="1702837" y="1806040"/>
                    <a:pt x="1709187" y="1886474"/>
                    <a:pt x="1726120" y="1973257"/>
                  </a:cubicBezTo>
                  <a:cubicBezTo>
                    <a:pt x="1743053" y="2060040"/>
                    <a:pt x="1768453" y="2174340"/>
                    <a:pt x="1802320" y="2214557"/>
                  </a:cubicBezTo>
                  <a:lnTo>
                    <a:pt x="1805594" y="2217482"/>
                  </a:lnTo>
                  <a:lnTo>
                    <a:pt x="1817954" y="2259711"/>
                  </a:lnTo>
                  <a:cubicBezTo>
                    <a:pt x="1824406" y="2291412"/>
                    <a:pt x="1830858" y="2323641"/>
                    <a:pt x="1837309" y="2355341"/>
                  </a:cubicBezTo>
                  <a:lnTo>
                    <a:pt x="1846986" y="2423497"/>
                  </a:lnTo>
                  <a:cubicBezTo>
                    <a:pt x="1849060" y="2446744"/>
                    <a:pt x="1850903" y="2470519"/>
                    <a:pt x="1852977" y="2493767"/>
                  </a:cubicBezTo>
                  <a:cubicBezTo>
                    <a:pt x="1853899" y="2518599"/>
                    <a:pt x="1854820" y="2542902"/>
                    <a:pt x="1855742" y="2567734"/>
                  </a:cubicBezTo>
                  <a:cubicBezTo>
                    <a:pt x="1855512" y="2580942"/>
                    <a:pt x="1855050" y="2593623"/>
                    <a:pt x="1854820" y="2606831"/>
                  </a:cubicBezTo>
                  <a:cubicBezTo>
                    <a:pt x="1855512" y="2636947"/>
                    <a:pt x="1856433" y="2667062"/>
                    <a:pt x="1857125" y="2697177"/>
                  </a:cubicBezTo>
                  <a:cubicBezTo>
                    <a:pt x="1855972" y="2743671"/>
                    <a:pt x="1855050" y="2790694"/>
                    <a:pt x="1853899" y="2837187"/>
                  </a:cubicBezTo>
                  <a:cubicBezTo>
                    <a:pt x="1855050" y="2866774"/>
                    <a:pt x="1856433" y="2895833"/>
                    <a:pt x="1857585" y="2925421"/>
                  </a:cubicBezTo>
                  <a:cubicBezTo>
                    <a:pt x="1859659" y="2938629"/>
                    <a:pt x="1861502" y="2951838"/>
                    <a:pt x="1863576" y="2965046"/>
                  </a:cubicBezTo>
                  <a:cubicBezTo>
                    <a:pt x="1863806" y="3004143"/>
                    <a:pt x="1864267" y="3043240"/>
                    <a:pt x="1864498" y="3082338"/>
                  </a:cubicBezTo>
                  <a:cubicBezTo>
                    <a:pt x="1862654" y="3138870"/>
                    <a:pt x="1860811" y="3194874"/>
                    <a:pt x="1858967" y="3251407"/>
                  </a:cubicBezTo>
                  <a:cubicBezTo>
                    <a:pt x="1855281" y="3286277"/>
                    <a:pt x="1851594" y="3321676"/>
                    <a:pt x="1847908" y="3356546"/>
                  </a:cubicBezTo>
                  <a:lnTo>
                    <a:pt x="1838231" y="3405682"/>
                  </a:lnTo>
                  <a:lnTo>
                    <a:pt x="1835926" y="3410965"/>
                  </a:lnTo>
                  <a:cubicBezTo>
                    <a:pt x="1834313" y="3415720"/>
                    <a:pt x="1832931" y="3419947"/>
                    <a:pt x="1831318" y="3424702"/>
                  </a:cubicBezTo>
                  <a:cubicBezTo>
                    <a:pt x="1830627" y="3432627"/>
                    <a:pt x="1829705" y="3441080"/>
                    <a:pt x="1829014" y="3449005"/>
                  </a:cubicBezTo>
                  <a:cubicBezTo>
                    <a:pt x="1829935" y="3467497"/>
                    <a:pt x="1830858" y="3486518"/>
                    <a:pt x="1831779" y="3505010"/>
                  </a:cubicBezTo>
                  <a:cubicBezTo>
                    <a:pt x="1831318" y="3516633"/>
                    <a:pt x="1830858" y="3527729"/>
                    <a:pt x="1830396" y="3539352"/>
                  </a:cubicBezTo>
                  <a:cubicBezTo>
                    <a:pt x="1829935" y="3552561"/>
                    <a:pt x="1829475" y="3566298"/>
                    <a:pt x="1829014" y="3579505"/>
                  </a:cubicBezTo>
                  <a:cubicBezTo>
                    <a:pt x="1826940" y="3610678"/>
                    <a:pt x="1824636" y="3641850"/>
                    <a:pt x="1822562" y="3673022"/>
                  </a:cubicBezTo>
                  <a:cubicBezTo>
                    <a:pt x="1817263" y="3723742"/>
                    <a:pt x="1811733" y="3774463"/>
                    <a:pt x="1806433" y="3825184"/>
                  </a:cubicBezTo>
                  <a:cubicBezTo>
                    <a:pt x="1803207" y="3857413"/>
                    <a:pt x="1800213" y="3889641"/>
                    <a:pt x="1796987" y="3921870"/>
                  </a:cubicBezTo>
                  <a:cubicBezTo>
                    <a:pt x="1795374" y="3926625"/>
                    <a:pt x="1793991" y="3931380"/>
                    <a:pt x="1792378" y="3936135"/>
                  </a:cubicBezTo>
                  <a:cubicBezTo>
                    <a:pt x="1790765" y="3949872"/>
                    <a:pt x="1788922" y="3964138"/>
                    <a:pt x="1787309" y="3977875"/>
                  </a:cubicBezTo>
                  <a:lnTo>
                    <a:pt x="1787309" y="4023840"/>
                  </a:lnTo>
                  <a:cubicBezTo>
                    <a:pt x="1788922" y="4037577"/>
                    <a:pt x="1790765" y="4051842"/>
                    <a:pt x="1792378" y="4065579"/>
                  </a:cubicBezTo>
                  <a:cubicBezTo>
                    <a:pt x="1793991" y="4070334"/>
                    <a:pt x="1795374" y="4075089"/>
                    <a:pt x="1796987" y="4079844"/>
                  </a:cubicBezTo>
                  <a:lnTo>
                    <a:pt x="1796987" y="4113130"/>
                  </a:lnTo>
                  <a:cubicBezTo>
                    <a:pt x="1796756" y="4122112"/>
                    <a:pt x="1796756" y="4131622"/>
                    <a:pt x="1796526" y="4140604"/>
                  </a:cubicBezTo>
                  <a:cubicBezTo>
                    <a:pt x="1798139" y="4152227"/>
                    <a:pt x="1799982" y="4164378"/>
                    <a:pt x="1801595" y="4176002"/>
                  </a:cubicBezTo>
                  <a:lnTo>
                    <a:pt x="1809659" y="4188154"/>
                  </a:lnTo>
                  <a:cubicBezTo>
                    <a:pt x="1812193" y="4190267"/>
                    <a:pt x="1814498" y="4192380"/>
                    <a:pt x="1817032" y="4194494"/>
                  </a:cubicBezTo>
                  <a:cubicBezTo>
                    <a:pt x="1818645" y="4195022"/>
                    <a:pt x="1820028" y="4196079"/>
                    <a:pt x="1821641" y="4196607"/>
                  </a:cubicBezTo>
                  <a:lnTo>
                    <a:pt x="1837309" y="4230950"/>
                  </a:lnTo>
                  <a:lnTo>
                    <a:pt x="1872792" y="4294879"/>
                  </a:lnTo>
                  <a:lnTo>
                    <a:pt x="1915419" y="4352468"/>
                  </a:lnTo>
                  <a:lnTo>
                    <a:pt x="1966340" y="4401604"/>
                  </a:lnTo>
                  <a:lnTo>
                    <a:pt x="2024864" y="4442286"/>
                  </a:lnTo>
                  <a:lnTo>
                    <a:pt x="2091914" y="4475571"/>
                  </a:lnTo>
                  <a:lnTo>
                    <a:pt x="2169102" y="4497761"/>
                  </a:lnTo>
                  <a:lnTo>
                    <a:pt x="2256429" y="4510441"/>
                  </a:lnTo>
                  <a:lnTo>
                    <a:pt x="2304124" y="4512555"/>
                  </a:lnTo>
                  <a:lnTo>
                    <a:pt x="2304124" y="4520480"/>
                  </a:lnTo>
                  <a:lnTo>
                    <a:pt x="2275092" y="4554294"/>
                  </a:lnTo>
                  <a:lnTo>
                    <a:pt x="2211729" y="4617694"/>
                  </a:lnTo>
                  <a:lnTo>
                    <a:pt x="2112882" y="4709097"/>
                  </a:lnTo>
                  <a:lnTo>
                    <a:pt x="2046754" y="4770385"/>
                  </a:lnTo>
                  <a:lnTo>
                    <a:pt x="2011500" y="4796802"/>
                  </a:lnTo>
                  <a:lnTo>
                    <a:pt x="1955510" y="4834843"/>
                  </a:lnTo>
                  <a:lnTo>
                    <a:pt x="1916340" y="4857561"/>
                  </a:lnTo>
                  <a:lnTo>
                    <a:pt x="1875096" y="4877638"/>
                  </a:lnTo>
                  <a:lnTo>
                    <a:pt x="1830396" y="4892960"/>
                  </a:lnTo>
                  <a:lnTo>
                    <a:pt x="1783162" y="4904583"/>
                  </a:lnTo>
                  <a:lnTo>
                    <a:pt x="1732471" y="4910923"/>
                  </a:lnTo>
                  <a:lnTo>
                    <a:pt x="1705052" y="4911980"/>
                  </a:lnTo>
                  <a:lnTo>
                    <a:pt x="1681550" y="4910395"/>
                  </a:lnTo>
                  <a:lnTo>
                    <a:pt x="1631551" y="4899828"/>
                  </a:lnTo>
                  <a:lnTo>
                    <a:pt x="1581782" y="4888204"/>
                  </a:lnTo>
                  <a:lnTo>
                    <a:pt x="1546067" y="4883450"/>
                  </a:lnTo>
                  <a:lnTo>
                    <a:pt x="1524409" y="4885034"/>
                  </a:lnTo>
                  <a:lnTo>
                    <a:pt x="1514270" y="4886620"/>
                  </a:lnTo>
                  <a:lnTo>
                    <a:pt x="1509662" y="4885034"/>
                  </a:lnTo>
                  <a:cubicBezTo>
                    <a:pt x="1506206" y="4884507"/>
                    <a:pt x="1502519" y="4884507"/>
                    <a:pt x="1499063" y="4883978"/>
                  </a:cubicBezTo>
                  <a:cubicBezTo>
                    <a:pt x="1493072" y="4886091"/>
                    <a:pt x="1486852" y="4887677"/>
                    <a:pt x="1480861" y="4889790"/>
                  </a:cubicBezTo>
                  <a:cubicBezTo>
                    <a:pt x="1472796" y="4895073"/>
                    <a:pt x="1464962" y="4900885"/>
                    <a:pt x="1456898" y="4906168"/>
                  </a:cubicBezTo>
                  <a:lnTo>
                    <a:pt x="1437082" y="4926245"/>
                  </a:lnTo>
                  <a:cubicBezTo>
                    <a:pt x="1435008" y="4929415"/>
                    <a:pt x="1433165" y="4933114"/>
                    <a:pt x="1431092" y="4936284"/>
                  </a:cubicBezTo>
                  <a:cubicBezTo>
                    <a:pt x="1430169" y="4938397"/>
                    <a:pt x="1429248" y="4939982"/>
                    <a:pt x="1428327" y="4942096"/>
                  </a:cubicBezTo>
                  <a:cubicBezTo>
                    <a:pt x="1425562" y="4945266"/>
                    <a:pt x="1423027" y="4947907"/>
                    <a:pt x="1420262" y="4951077"/>
                  </a:cubicBezTo>
                  <a:cubicBezTo>
                    <a:pt x="1418189" y="4951606"/>
                    <a:pt x="1416345" y="4952662"/>
                    <a:pt x="1414271" y="4953191"/>
                  </a:cubicBezTo>
                  <a:lnTo>
                    <a:pt x="1414271" y="4946851"/>
                  </a:lnTo>
                  <a:cubicBezTo>
                    <a:pt x="1412198" y="4946851"/>
                    <a:pt x="1410354" y="4947379"/>
                    <a:pt x="1408280" y="4947379"/>
                  </a:cubicBezTo>
                  <a:lnTo>
                    <a:pt x="1388926" y="4969569"/>
                  </a:lnTo>
                  <a:lnTo>
                    <a:pt x="1348834" y="5022404"/>
                  </a:lnTo>
                  <a:lnTo>
                    <a:pt x="1314503" y="5058859"/>
                  </a:lnTo>
                  <a:cubicBezTo>
                    <a:pt x="1306899" y="5064142"/>
                    <a:pt x="1299526" y="5069954"/>
                    <a:pt x="1291922" y="5075237"/>
                  </a:cubicBezTo>
                  <a:lnTo>
                    <a:pt x="1281323" y="5078407"/>
                  </a:lnTo>
                  <a:cubicBezTo>
                    <a:pt x="1278328" y="5076822"/>
                    <a:pt x="1275102" y="5074709"/>
                    <a:pt x="1272107" y="5073124"/>
                  </a:cubicBezTo>
                  <a:cubicBezTo>
                    <a:pt x="1267499" y="5067840"/>
                    <a:pt x="1262660" y="5063085"/>
                    <a:pt x="1258052" y="5057802"/>
                  </a:cubicBezTo>
                  <a:cubicBezTo>
                    <a:pt x="1254135" y="5051990"/>
                    <a:pt x="1249988" y="5046178"/>
                    <a:pt x="1246070" y="5040367"/>
                  </a:cubicBezTo>
                  <a:cubicBezTo>
                    <a:pt x="1241462" y="5035084"/>
                    <a:pt x="1236854" y="5030328"/>
                    <a:pt x="1232246" y="5025045"/>
                  </a:cubicBezTo>
                  <a:cubicBezTo>
                    <a:pt x="1229020" y="5023460"/>
                    <a:pt x="1225794" y="5021347"/>
                    <a:pt x="1222568" y="5019761"/>
                  </a:cubicBezTo>
                  <a:cubicBezTo>
                    <a:pt x="1219803" y="5013950"/>
                    <a:pt x="1217038" y="5007610"/>
                    <a:pt x="1214273" y="5001797"/>
                  </a:cubicBezTo>
                  <a:cubicBezTo>
                    <a:pt x="1206900" y="4991231"/>
                    <a:pt x="1199527" y="4980136"/>
                    <a:pt x="1192154" y="4969569"/>
                  </a:cubicBezTo>
                  <a:lnTo>
                    <a:pt x="1166578" y="4941039"/>
                  </a:lnTo>
                  <a:lnTo>
                    <a:pt x="1138007" y="4915150"/>
                  </a:lnTo>
                  <a:cubicBezTo>
                    <a:pt x="1132938" y="4911452"/>
                    <a:pt x="1127869" y="4907225"/>
                    <a:pt x="1122800" y="4903526"/>
                  </a:cubicBezTo>
                  <a:lnTo>
                    <a:pt x="1058975" y="4831673"/>
                  </a:lnTo>
                  <a:lnTo>
                    <a:pt x="927179" y="4689549"/>
                  </a:lnTo>
                  <a:lnTo>
                    <a:pt x="856443" y="4620336"/>
                  </a:lnTo>
                  <a:lnTo>
                    <a:pt x="836167" y="4599203"/>
                  </a:lnTo>
                  <a:lnTo>
                    <a:pt x="799070" y="4564861"/>
                  </a:lnTo>
                  <a:cubicBezTo>
                    <a:pt x="790084" y="4559577"/>
                    <a:pt x="780868" y="4554822"/>
                    <a:pt x="771881" y="4549539"/>
                  </a:cubicBezTo>
                  <a:cubicBezTo>
                    <a:pt x="766813" y="4548482"/>
                    <a:pt x="761743" y="4546897"/>
                    <a:pt x="756675" y="4545841"/>
                  </a:cubicBezTo>
                  <a:cubicBezTo>
                    <a:pt x="755523" y="4541085"/>
                    <a:pt x="754601" y="4536330"/>
                    <a:pt x="753449" y="4531575"/>
                  </a:cubicBezTo>
                  <a:cubicBezTo>
                    <a:pt x="749532" y="4523650"/>
                    <a:pt x="745385" y="4516253"/>
                    <a:pt x="741467" y="4508328"/>
                  </a:cubicBezTo>
                  <a:cubicBezTo>
                    <a:pt x="733172" y="4498818"/>
                    <a:pt x="725108" y="4488779"/>
                    <a:pt x="716813" y="4479269"/>
                  </a:cubicBezTo>
                  <a:lnTo>
                    <a:pt x="678104" y="4447569"/>
                  </a:lnTo>
                  <a:lnTo>
                    <a:pt x="651607" y="4420624"/>
                  </a:lnTo>
                  <a:lnTo>
                    <a:pt x="637782" y="4400019"/>
                  </a:lnTo>
                  <a:lnTo>
                    <a:pt x="632252" y="4387338"/>
                  </a:lnTo>
                  <a:cubicBezTo>
                    <a:pt x="626492" y="4384697"/>
                    <a:pt x="620962" y="4382583"/>
                    <a:pt x="615202" y="4379942"/>
                  </a:cubicBezTo>
                  <a:lnTo>
                    <a:pt x="584326" y="4360393"/>
                  </a:lnTo>
                  <a:lnTo>
                    <a:pt x="544926" y="4324465"/>
                  </a:lnTo>
                  <a:lnTo>
                    <a:pt x="496309" y="4273745"/>
                  </a:lnTo>
                  <a:lnTo>
                    <a:pt x="455756" y="4239403"/>
                  </a:lnTo>
                  <a:lnTo>
                    <a:pt x="425341" y="4220383"/>
                  </a:lnTo>
                  <a:cubicBezTo>
                    <a:pt x="419350" y="4218269"/>
                    <a:pt x="413130" y="4215628"/>
                    <a:pt x="407139" y="4213514"/>
                  </a:cubicBezTo>
                  <a:lnTo>
                    <a:pt x="393314" y="4189739"/>
                  </a:lnTo>
                  <a:cubicBezTo>
                    <a:pt x="382945" y="4175473"/>
                    <a:pt x="372347" y="4161736"/>
                    <a:pt x="361978" y="4147472"/>
                  </a:cubicBezTo>
                  <a:lnTo>
                    <a:pt x="311518" y="4087241"/>
                  </a:lnTo>
                  <a:lnTo>
                    <a:pt x="240320" y="4011160"/>
                  </a:lnTo>
                  <a:lnTo>
                    <a:pt x="188477" y="3951986"/>
                  </a:lnTo>
                  <a:cubicBezTo>
                    <a:pt x="177648" y="3938249"/>
                    <a:pt x="167049" y="3923984"/>
                    <a:pt x="156220" y="3910247"/>
                  </a:cubicBezTo>
                  <a:cubicBezTo>
                    <a:pt x="151151" y="3902850"/>
                    <a:pt x="146081" y="3895981"/>
                    <a:pt x="141013" y="3888585"/>
                  </a:cubicBezTo>
                  <a:cubicBezTo>
                    <a:pt x="139400" y="3887000"/>
                    <a:pt x="137556" y="3885415"/>
                    <a:pt x="135943" y="3883829"/>
                  </a:cubicBezTo>
                  <a:cubicBezTo>
                    <a:pt x="132948" y="3882773"/>
                    <a:pt x="129722" y="3882244"/>
                    <a:pt x="126727" y="3881188"/>
                  </a:cubicBezTo>
                  <a:cubicBezTo>
                    <a:pt x="122119" y="3882773"/>
                    <a:pt x="117741" y="3883829"/>
                    <a:pt x="113133" y="3885415"/>
                  </a:cubicBezTo>
                  <a:lnTo>
                    <a:pt x="99769" y="3888585"/>
                  </a:lnTo>
                  <a:cubicBezTo>
                    <a:pt x="100921" y="3884358"/>
                    <a:pt x="101842" y="3880659"/>
                    <a:pt x="102995" y="3876433"/>
                  </a:cubicBezTo>
                  <a:cubicBezTo>
                    <a:pt x="102534" y="3869564"/>
                    <a:pt x="102073" y="3863225"/>
                    <a:pt x="101612" y="3856357"/>
                  </a:cubicBezTo>
                  <a:lnTo>
                    <a:pt x="95160" y="3841563"/>
                  </a:lnTo>
                  <a:cubicBezTo>
                    <a:pt x="91244" y="3837864"/>
                    <a:pt x="87557" y="3833638"/>
                    <a:pt x="83640" y="3829939"/>
                  </a:cubicBezTo>
                  <a:cubicBezTo>
                    <a:pt x="77419" y="3824656"/>
                    <a:pt x="71428" y="3818844"/>
                    <a:pt x="65207" y="3813561"/>
                  </a:cubicBezTo>
                  <a:cubicBezTo>
                    <a:pt x="60599" y="3807749"/>
                    <a:pt x="55991" y="3802465"/>
                    <a:pt x="51382" y="3796654"/>
                  </a:cubicBezTo>
                  <a:cubicBezTo>
                    <a:pt x="50230" y="3791370"/>
                    <a:pt x="49308" y="3786615"/>
                    <a:pt x="48156" y="3781332"/>
                  </a:cubicBezTo>
                  <a:cubicBezTo>
                    <a:pt x="48848" y="3778162"/>
                    <a:pt x="49308" y="3774992"/>
                    <a:pt x="50000" y="3771822"/>
                  </a:cubicBezTo>
                  <a:lnTo>
                    <a:pt x="37788" y="3759141"/>
                  </a:lnTo>
                  <a:lnTo>
                    <a:pt x="20737" y="3739593"/>
                  </a:lnTo>
                  <a:lnTo>
                    <a:pt x="36405" y="3742234"/>
                  </a:lnTo>
                  <a:lnTo>
                    <a:pt x="53226" y="3735894"/>
                  </a:lnTo>
                  <a:lnTo>
                    <a:pt x="79953" y="3713705"/>
                  </a:lnTo>
                  <a:lnTo>
                    <a:pt x="116128" y="3674079"/>
                  </a:lnTo>
                  <a:lnTo>
                    <a:pt x="133178" y="3655587"/>
                  </a:lnTo>
                  <a:lnTo>
                    <a:pt x="205298" y="3583732"/>
                  </a:lnTo>
                  <a:lnTo>
                    <a:pt x="320734" y="3471196"/>
                  </a:lnTo>
                  <a:lnTo>
                    <a:pt x="388706" y="3398814"/>
                  </a:lnTo>
                  <a:cubicBezTo>
                    <a:pt x="397692" y="3387190"/>
                    <a:pt x="406908" y="3376095"/>
                    <a:pt x="415895" y="3364471"/>
                  </a:cubicBezTo>
                  <a:cubicBezTo>
                    <a:pt x="423498" y="3353904"/>
                    <a:pt x="431101" y="3342809"/>
                    <a:pt x="438705" y="3332242"/>
                  </a:cubicBezTo>
                  <a:lnTo>
                    <a:pt x="481101" y="3255105"/>
                  </a:lnTo>
                  <a:lnTo>
                    <a:pt x="519119" y="3165815"/>
                  </a:lnTo>
                  <a:lnTo>
                    <a:pt x="552299" y="3068072"/>
                  </a:lnTo>
                  <a:lnTo>
                    <a:pt x="582022" y="2965046"/>
                  </a:lnTo>
                  <a:cubicBezTo>
                    <a:pt x="590087" y="2929647"/>
                    <a:pt x="598381" y="2894777"/>
                    <a:pt x="606445" y="2859378"/>
                  </a:cubicBezTo>
                  <a:lnTo>
                    <a:pt x="627182" y="2754766"/>
                  </a:lnTo>
                  <a:cubicBezTo>
                    <a:pt x="632482" y="2721481"/>
                    <a:pt x="637551" y="2687667"/>
                    <a:pt x="642851" y="2654382"/>
                  </a:cubicBezTo>
                  <a:cubicBezTo>
                    <a:pt x="644924" y="2638532"/>
                    <a:pt x="646768" y="2622681"/>
                    <a:pt x="648842" y="2606831"/>
                  </a:cubicBezTo>
                  <a:cubicBezTo>
                    <a:pt x="652528" y="2578829"/>
                    <a:pt x="655985" y="2551355"/>
                    <a:pt x="659671" y="2523354"/>
                  </a:cubicBezTo>
                  <a:cubicBezTo>
                    <a:pt x="668196" y="2469463"/>
                    <a:pt x="676491" y="2416100"/>
                    <a:pt x="685016" y="2362210"/>
                  </a:cubicBezTo>
                  <a:lnTo>
                    <a:pt x="726951" y="2129740"/>
                  </a:lnTo>
                  <a:cubicBezTo>
                    <a:pt x="746767" y="2030940"/>
                    <a:pt x="766813" y="1932669"/>
                    <a:pt x="786628" y="1833869"/>
                  </a:cubicBezTo>
                  <a:lnTo>
                    <a:pt x="828794" y="1614080"/>
                  </a:lnTo>
                  <a:cubicBezTo>
                    <a:pt x="837319" y="1564944"/>
                    <a:pt x="845614" y="1516336"/>
                    <a:pt x="854139" y="1467201"/>
                  </a:cubicBezTo>
                  <a:lnTo>
                    <a:pt x="865199" y="1392705"/>
                  </a:lnTo>
                  <a:cubicBezTo>
                    <a:pt x="866581" y="1382666"/>
                    <a:pt x="867964" y="1373156"/>
                    <a:pt x="869346" y="1363119"/>
                  </a:cubicBezTo>
                  <a:cubicBezTo>
                    <a:pt x="870498" y="1342513"/>
                    <a:pt x="871881" y="1321908"/>
                    <a:pt x="873032" y="1301302"/>
                  </a:cubicBezTo>
                  <a:cubicBezTo>
                    <a:pt x="873955" y="1269602"/>
                    <a:pt x="874876" y="1238429"/>
                    <a:pt x="875797" y="1206730"/>
                  </a:cubicBezTo>
                  <a:lnTo>
                    <a:pt x="878563" y="1113213"/>
                  </a:lnTo>
                  <a:cubicBezTo>
                    <a:pt x="880175" y="1093136"/>
                    <a:pt x="881788" y="1072530"/>
                    <a:pt x="883401" y="1052454"/>
                  </a:cubicBezTo>
                  <a:cubicBezTo>
                    <a:pt x="885936" y="1033434"/>
                    <a:pt x="888701" y="1013885"/>
                    <a:pt x="891235" y="994865"/>
                  </a:cubicBezTo>
                  <a:lnTo>
                    <a:pt x="905060" y="942559"/>
                  </a:lnTo>
                  <a:cubicBezTo>
                    <a:pt x="908516" y="934634"/>
                    <a:pt x="911742" y="926180"/>
                    <a:pt x="915199" y="918256"/>
                  </a:cubicBezTo>
                  <a:lnTo>
                    <a:pt x="921650" y="903462"/>
                  </a:lnTo>
                  <a:lnTo>
                    <a:pt x="940543" y="874403"/>
                  </a:lnTo>
                  <a:lnTo>
                    <a:pt x="975797" y="828966"/>
                  </a:lnTo>
                  <a:lnTo>
                    <a:pt x="1062201" y="739677"/>
                  </a:lnTo>
                  <a:lnTo>
                    <a:pt x="1114966" y="685257"/>
                  </a:lnTo>
                  <a:lnTo>
                    <a:pt x="1167961" y="629781"/>
                  </a:lnTo>
                  <a:lnTo>
                    <a:pt x="1252061" y="545247"/>
                  </a:lnTo>
                  <a:lnTo>
                    <a:pt x="1302061" y="488714"/>
                  </a:lnTo>
                  <a:cubicBezTo>
                    <a:pt x="1308742" y="479204"/>
                    <a:pt x="1315655" y="470223"/>
                    <a:pt x="1322337" y="460713"/>
                  </a:cubicBezTo>
                  <a:cubicBezTo>
                    <a:pt x="1328789" y="451203"/>
                    <a:pt x="1335240" y="441164"/>
                    <a:pt x="1341692" y="431654"/>
                  </a:cubicBezTo>
                  <a:cubicBezTo>
                    <a:pt x="1352291" y="411577"/>
                    <a:pt x="1363120" y="392028"/>
                    <a:pt x="1373719" y="371951"/>
                  </a:cubicBezTo>
                  <a:lnTo>
                    <a:pt x="1412889" y="278964"/>
                  </a:lnTo>
                  <a:lnTo>
                    <a:pt x="1450907" y="185447"/>
                  </a:lnTo>
                  <a:lnTo>
                    <a:pt x="1480400" y="127330"/>
                  </a:lnTo>
                  <a:cubicBezTo>
                    <a:pt x="1492381" y="109366"/>
                    <a:pt x="1504132" y="90874"/>
                    <a:pt x="1516114" y="72911"/>
                  </a:cubicBezTo>
                  <a:lnTo>
                    <a:pt x="1549293" y="35927"/>
                  </a:lnTo>
                  <a:lnTo>
                    <a:pt x="1574869" y="13209"/>
                  </a:lnTo>
                  <a:cubicBezTo>
                    <a:pt x="1579477" y="10039"/>
                    <a:pt x="1584085" y="6340"/>
                    <a:pt x="1588694" y="3170"/>
                  </a:cubicBezTo>
                  <a:cubicBezTo>
                    <a:pt x="1593071" y="2113"/>
                    <a:pt x="1597680" y="1585"/>
                    <a:pt x="1602058" y="528"/>
                  </a:cubicBezTo>
                  <a:cubicBezTo>
                    <a:pt x="1609661" y="528"/>
                    <a:pt x="1617035" y="0"/>
                    <a:pt x="1624638" y="0"/>
                  </a:cubicBezTo>
                  <a:close/>
                </a:path>
              </a:pathLst>
            </a:custGeom>
            <a:solidFill>
              <a:srgbClr val="F0BE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자유형 59">
              <a:extLst>
                <a:ext uri="{FF2B5EF4-FFF2-40B4-BE49-F238E27FC236}">
                  <a16:creationId xmlns:a16="http://schemas.microsoft.com/office/drawing/2014/main" xmlns="" id="{4D9EAC43-BE77-4A52-B3CB-70E6A4A6B5B9}"/>
                </a:ext>
              </a:extLst>
            </p:cNvPr>
            <p:cNvSpPr/>
            <p:nvPr/>
          </p:nvSpPr>
          <p:spPr>
            <a:xfrm>
              <a:off x="9432445" y="9446812"/>
              <a:ext cx="188019" cy="62674"/>
            </a:xfrm>
            <a:custGeom>
              <a:avLst/>
              <a:gdLst>
                <a:gd name="connsiteX0" fmla="*/ 114300 w 114300"/>
                <a:gd name="connsiteY0" fmla="*/ 0 h 38100"/>
                <a:gd name="connsiteX1" fmla="*/ 0 w 114300"/>
                <a:gd name="connsiteY1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00" h="38100">
                  <a:moveTo>
                    <a:pt x="114300" y="0"/>
                  </a:moveTo>
                  <a:lnTo>
                    <a:pt x="0" y="3810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자유형 60">
              <a:extLst>
                <a:ext uri="{FF2B5EF4-FFF2-40B4-BE49-F238E27FC236}">
                  <a16:creationId xmlns:a16="http://schemas.microsoft.com/office/drawing/2014/main" xmlns="" id="{0CF5F133-7210-4915-90BF-925F86B4C1F2}"/>
                </a:ext>
              </a:extLst>
            </p:cNvPr>
            <p:cNvSpPr/>
            <p:nvPr/>
          </p:nvSpPr>
          <p:spPr>
            <a:xfrm>
              <a:off x="9411554" y="10658484"/>
              <a:ext cx="271582" cy="167128"/>
            </a:xfrm>
            <a:custGeom>
              <a:avLst/>
              <a:gdLst>
                <a:gd name="connsiteX0" fmla="*/ 165100 w 165100"/>
                <a:gd name="connsiteY0" fmla="*/ 101600 h 101600"/>
                <a:gd name="connsiteX1" fmla="*/ 0 w 1651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5100" h="101600">
                  <a:moveTo>
                    <a:pt x="1651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61">
              <a:extLst>
                <a:ext uri="{FF2B5EF4-FFF2-40B4-BE49-F238E27FC236}">
                  <a16:creationId xmlns:a16="http://schemas.microsoft.com/office/drawing/2014/main" xmlns="" id="{156C8D8D-7A6A-4998-8282-5A1E4104A93B}"/>
                </a:ext>
              </a:extLst>
            </p:cNvPr>
            <p:cNvSpPr/>
            <p:nvPr/>
          </p:nvSpPr>
          <p:spPr>
            <a:xfrm>
              <a:off x="9453336" y="12058175"/>
              <a:ext cx="167128" cy="167128"/>
            </a:xfrm>
            <a:custGeom>
              <a:avLst/>
              <a:gdLst>
                <a:gd name="connsiteX0" fmla="*/ 101600 w 101600"/>
                <a:gd name="connsiteY0" fmla="*/ 101600 h 101600"/>
                <a:gd name="connsiteX1" fmla="*/ 0 w 101600"/>
                <a:gd name="connsiteY1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" h="101600">
                  <a:moveTo>
                    <a:pt x="101600" y="101600"/>
                  </a:moveTo>
                  <a:lnTo>
                    <a:pt x="0" y="0"/>
                  </a:lnTo>
                </a:path>
              </a:pathLst>
            </a:custGeom>
            <a:noFill/>
            <a:ln w="38100" cap="rnd">
              <a:solidFill>
                <a:srgbClr val="D3AA8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자유형 58">
              <a:extLst>
                <a:ext uri="{FF2B5EF4-FFF2-40B4-BE49-F238E27FC236}">
                  <a16:creationId xmlns:a16="http://schemas.microsoft.com/office/drawing/2014/main" xmlns="" id="{FF952151-3953-4E43-941E-C1D3DE27306A}"/>
                </a:ext>
              </a:extLst>
            </p:cNvPr>
            <p:cNvSpPr/>
            <p:nvPr/>
          </p:nvSpPr>
          <p:spPr>
            <a:xfrm>
              <a:off x="2759194" y="7072601"/>
              <a:ext cx="753066" cy="1160725"/>
            </a:xfrm>
            <a:custGeom>
              <a:avLst/>
              <a:gdLst>
                <a:gd name="connsiteX0" fmla="*/ 437490 w 457494"/>
                <a:gd name="connsiteY0" fmla="*/ 6485 h 704924"/>
                <a:gd name="connsiteX1" fmla="*/ 454907 w 457494"/>
                <a:gd name="connsiteY1" fmla="*/ 267742 h 704924"/>
                <a:gd name="connsiteX2" fmla="*/ 393947 w 457494"/>
                <a:gd name="connsiteY2" fmla="*/ 581250 h 704924"/>
                <a:gd name="connsiteX3" fmla="*/ 272027 w 457494"/>
                <a:gd name="connsiteY3" fmla="*/ 642210 h 704924"/>
                <a:gd name="connsiteX4" fmla="*/ 97856 w 457494"/>
                <a:gd name="connsiteY4" fmla="*/ 694462 h 704924"/>
                <a:gd name="connsiteX5" fmla="*/ 2061 w 457494"/>
                <a:gd name="connsiteY5" fmla="*/ 685753 h 704924"/>
                <a:gd name="connsiteX6" fmla="*/ 184941 w 457494"/>
                <a:gd name="connsiteY6" fmla="*/ 502873 h 704924"/>
                <a:gd name="connsiteX7" fmla="*/ 289444 w 457494"/>
                <a:gd name="connsiteY7" fmla="*/ 259033 h 704924"/>
                <a:gd name="connsiteX8" fmla="*/ 359113 w 457494"/>
                <a:gd name="connsiteY8" fmla="*/ 93570 h 704924"/>
                <a:gd name="connsiteX9" fmla="*/ 437490 w 457494"/>
                <a:gd name="connsiteY9" fmla="*/ 6485 h 704924"/>
                <a:gd name="connsiteX0" fmla="*/ 437490 w 458387"/>
                <a:gd name="connsiteY0" fmla="*/ 6485 h 704924"/>
                <a:gd name="connsiteX1" fmla="*/ 454907 w 458387"/>
                <a:gd name="connsiteY1" fmla="*/ 267742 h 704924"/>
                <a:gd name="connsiteX2" fmla="*/ 381247 w 458387"/>
                <a:gd name="connsiteY2" fmla="*/ 543150 h 704924"/>
                <a:gd name="connsiteX3" fmla="*/ 272027 w 458387"/>
                <a:gd name="connsiteY3" fmla="*/ 642210 h 704924"/>
                <a:gd name="connsiteX4" fmla="*/ 97856 w 458387"/>
                <a:gd name="connsiteY4" fmla="*/ 694462 h 704924"/>
                <a:gd name="connsiteX5" fmla="*/ 2061 w 458387"/>
                <a:gd name="connsiteY5" fmla="*/ 685753 h 704924"/>
                <a:gd name="connsiteX6" fmla="*/ 184941 w 458387"/>
                <a:gd name="connsiteY6" fmla="*/ 502873 h 704924"/>
                <a:gd name="connsiteX7" fmla="*/ 289444 w 458387"/>
                <a:gd name="connsiteY7" fmla="*/ 259033 h 704924"/>
                <a:gd name="connsiteX8" fmla="*/ 359113 w 458387"/>
                <a:gd name="connsiteY8" fmla="*/ 93570 h 704924"/>
                <a:gd name="connsiteX9" fmla="*/ 437490 w 458387"/>
                <a:gd name="connsiteY9" fmla="*/ 6485 h 704924"/>
                <a:gd name="connsiteX0" fmla="*/ 436907 w 457804"/>
                <a:gd name="connsiteY0" fmla="*/ 6485 h 705628"/>
                <a:gd name="connsiteX1" fmla="*/ 454324 w 457804"/>
                <a:gd name="connsiteY1" fmla="*/ 267742 h 705628"/>
                <a:gd name="connsiteX2" fmla="*/ 380664 w 457804"/>
                <a:gd name="connsiteY2" fmla="*/ 543150 h 705628"/>
                <a:gd name="connsiteX3" fmla="*/ 271444 w 457804"/>
                <a:gd name="connsiteY3" fmla="*/ 642210 h 705628"/>
                <a:gd name="connsiteX4" fmla="*/ 97273 w 457804"/>
                <a:gd name="connsiteY4" fmla="*/ 694462 h 705628"/>
                <a:gd name="connsiteX5" fmla="*/ 1478 w 457804"/>
                <a:gd name="connsiteY5" fmla="*/ 685753 h 705628"/>
                <a:gd name="connsiteX6" fmla="*/ 168773 w 457804"/>
                <a:gd name="connsiteY6" fmla="*/ 492483 h 705628"/>
                <a:gd name="connsiteX7" fmla="*/ 288861 w 457804"/>
                <a:gd name="connsiteY7" fmla="*/ 259033 h 705628"/>
                <a:gd name="connsiteX8" fmla="*/ 358530 w 457804"/>
                <a:gd name="connsiteY8" fmla="*/ 93570 h 705628"/>
                <a:gd name="connsiteX9" fmla="*/ 436907 w 457804"/>
                <a:gd name="connsiteY9" fmla="*/ 6485 h 705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04" h="705628">
                  <a:moveTo>
                    <a:pt x="436907" y="6485"/>
                  </a:moveTo>
                  <a:cubicBezTo>
                    <a:pt x="452873" y="35514"/>
                    <a:pt x="463698" y="178298"/>
                    <a:pt x="454324" y="267742"/>
                  </a:cubicBezTo>
                  <a:cubicBezTo>
                    <a:pt x="444950" y="357186"/>
                    <a:pt x="411144" y="480739"/>
                    <a:pt x="380664" y="543150"/>
                  </a:cubicBezTo>
                  <a:cubicBezTo>
                    <a:pt x="350184" y="605561"/>
                    <a:pt x="318676" y="616991"/>
                    <a:pt x="271444" y="642210"/>
                  </a:cubicBezTo>
                  <a:cubicBezTo>
                    <a:pt x="224212" y="667429"/>
                    <a:pt x="142267" y="687205"/>
                    <a:pt x="97273" y="694462"/>
                  </a:cubicBezTo>
                  <a:cubicBezTo>
                    <a:pt x="52279" y="701719"/>
                    <a:pt x="-10439" y="719416"/>
                    <a:pt x="1478" y="685753"/>
                  </a:cubicBezTo>
                  <a:cubicBezTo>
                    <a:pt x="13395" y="652090"/>
                    <a:pt x="120876" y="563603"/>
                    <a:pt x="168773" y="492483"/>
                  </a:cubicBezTo>
                  <a:cubicBezTo>
                    <a:pt x="216670" y="421363"/>
                    <a:pt x="259832" y="327250"/>
                    <a:pt x="288861" y="259033"/>
                  </a:cubicBezTo>
                  <a:cubicBezTo>
                    <a:pt x="317890" y="190816"/>
                    <a:pt x="336759" y="134210"/>
                    <a:pt x="358530" y="93570"/>
                  </a:cubicBezTo>
                  <a:cubicBezTo>
                    <a:pt x="380301" y="52930"/>
                    <a:pt x="420941" y="-22544"/>
                    <a:pt x="436907" y="648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xmlns="" id="{DB35B8B0-A373-4018-87C4-70E17796C1E3}"/>
                </a:ext>
              </a:extLst>
            </p:cNvPr>
            <p:cNvSpPr/>
            <p:nvPr/>
          </p:nvSpPr>
          <p:spPr>
            <a:xfrm>
              <a:off x="3907471" y="4451305"/>
              <a:ext cx="5506280" cy="11323762"/>
            </a:xfrm>
            <a:custGeom>
              <a:avLst/>
              <a:gdLst>
                <a:gd name="connsiteX0" fmla="*/ 281749 w 5506279"/>
                <a:gd name="connsiteY0" fmla="*/ 829955 h 11323762"/>
                <a:gd name="connsiteX1" fmla="*/ 281749 w 5506279"/>
                <a:gd name="connsiteY1" fmla="*/ 10434275 h 11323762"/>
                <a:gd name="connsiteX2" fmla="*/ 5224527 w 5506279"/>
                <a:gd name="connsiteY2" fmla="*/ 10434275 h 11323762"/>
                <a:gd name="connsiteX3" fmla="*/ 5224527 w 5506279"/>
                <a:gd name="connsiteY3" fmla="*/ 829955 h 11323762"/>
                <a:gd name="connsiteX4" fmla="*/ 538624 w 5506279"/>
                <a:gd name="connsiteY4" fmla="*/ 0 h 11323762"/>
                <a:gd name="connsiteX5" fmla="*/ 4967655 w 5506279"/>
                <a:gd name="connsiteY5" fmla="*/ 0 h 11323762"/>
                <a:gd name="connsiteX6" fmla="*/ 5506279 w 5506279"/>
                <a:gd name="connsiteY6" fmla="*/ 538624 h 11323762"/>
                <a:gd name="connsiteX7" fmla="*/ 5506279 w 5506279"/>
                <a:gd name="connsiteY7" fmla="*/ 10785138 h 11323762"/>
                <a:gd name="connsiteX8" fmla="*/ 4967655 w 5506279"/>
                <a:gd name="connsiteY8" fmla="*/ 11323762 h 11323762"/>
                <a:gd name="connsiteX9" fmla="*/ 538624 w 5506279"/>
                <a:gd name="connsiteY9" fmla="*/ 11323762 h 11323762"/>
                <a:gd name="connsiteX10" fmla="*/ 0 w 5506279"/>
                <a:gd name="connsiteY10" fmla="*/ 10785138 h 11323762"/>
                <a:gd name="connsiteX11" fmla="*/ 0 w 5506279"/>
                <a:gd name="connsiteY11" fmla="*/ 538624 h 11323762"/>
                <a:gd name="connsiteX12" fmla="*/ 538624 w 5506279"/>
                <a:gd name="connsiteY12" fmla="*/ 0 h 11323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6279" h="11323762">
                  <a:moveTo>
                    <a:pt x="281749" y="829955"/>
                  </a:moveTo>
                  <a:lnTo>
                    <a:pt x="281749" y="10434275"/>
                  </a:lnTo>
                  <a:lnTo>
                    <a:pt x="5224527" y="10434275"/>
                  </a:lnTo>
                  <a:lnTo>
                    <a:pt x="5224527" y="829955"/>
                  </a:lnTo>
                  <a:close/>
                  <a:moveTo>
                    <a:pt x="538624" y="0"/>
                  </a:moveTo>
                  <a:lnTo>
                    <a:pt x="4967655" y="0"/>
                  </a:lnTo>
                  <a:cubicBezTo>
                    <a:pt x="5265129" y="0"/>
                    <a:pt x="5506279" y="241150"/>
                    <a:pt x="5506279" y="538624"/>
                  </a:cubicBezTo>
                  <a:lnTo>
                    <a:pt x="5506279" y="10785138"/>
                  </a:lnTo>
                  <a:cubicBezTo>
                    <a:pt x="5506279" y="11082612"/>
                    <a:pt x="5265129" y="11323762"/>
                    <a:pt x="4967655" y="11323762"/>
                  </a:cubicBezTo>
                  <a:lnTo>
                    <a:pt x="538624" y="11323762"/>
                  </a:lnTo>
                  <a:cubicBezTo>
                    <a:pt x="241150" y="11323762"/>
                    <a:pt x="0" y="11082612"/>
                    <a:pt x="0" y="10785138"/>
                  </a:cubicBezTo>
                  <a:lnTo>
                    <a:pt x="0" y="538624"/>
                  </a:lnTo>
                  <a:cubicBezTo>
                    <a:pt x="0" y="241150"/>
                    <a:pt x="241150" y="0"/>
                    <a:pt x="538624" y="0"/>
                  </a:cubicBezTo>
                  <a:close/>
                </a:path>
              </a:pathLst>
            </a:custGeom>
            <a:solidFill>
              <a:srgbClr val="1F4A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QR </a:t>
              </a:r>
              <a:r>
                <a:rPr lang="ko-KR" altLang="en-US" sz="2400" b="1" dirty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코드를 스캔해주세요</a:t>
              </a: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xmlns="" id="{C5F63640-37D3-492D-A0D7-A315868B52E7}"/>
                </a:ext>
              </a:extLst>
            </p:cNvPr>
            <p:cNvSpPr/>
            <p:nvPr/>
          </p:nvSpPr>
          <p:spPr>
            <a:xfrm>
              <a:off x="5446050" y="5932862"/>
              <a:ext cx="2828925" cy="2764675"/>
            </a:xfrm>
            <a:custGeom>
              <a:avLst/>
              <a:gdLst>
                <a:gd name="connsiteX0" fmla="*/ 2750563 w 2828925"/>
                <a:gd name="connsiteY0" fmla="*/ 2134813 h 2764675"/>
                <a:gd name="connsiteX1" fmla="*/ 2828925 w 2828925"/>
                <a:gd name="connsiteY1" fmla="*/ 2134813 h 2764675"/>
                <a:gd name="connsiteX2" fmla="*/ 2828925 w 2828925"/>
                <a:gd name="connsiteY2" fmla="*/ 2764675 h 2764675"/>
                <a:gd name="connsiteX3" fmla="*/ 2166937 w 2828925"/>
                <a:gd name="connsiteY3" fmla="*/ 2764675 h 2764675"/>
                <a:gd name="connsiteX4" fmla="*/ 2166937 w 2828925"/>
                <a:gd name="connsiteY4" fmla="*/ 2681933 h 2764675"/>
                <a:gd name="connsiteX5" fmla="*/ 2750563 w 2828925"/>
                <a:gd name="connsiteY5" fmla="*/ 2681933 h 2764675"/>
                <a:gd name="connsiteX6" fmla="*/ 0 w 2828925"/>
                <a:gd name="connsiteY6" fmla="*/ 2134813 h 2764675"/>
                <a:gd name="connsiteX7" fmla="*/ 78360 w 2828925"/>
                <a:gd name="connsiteY7" fmla="*/ 2134813 h 2764675"/>
                <a:gd name="connsiteX8" fmla="*/ 78360 w 2828925"/>
                <a:gd name="connsiteY8" fmla="*/ 2681933 h 2764675"/>
                <a:gd name="connsiteX9" fmla="*/ 661987 w 2828925"/>
                <a:gd name="connsiteY9" fmla="*/ 2681933 h 2764675"/>
                <a:gd name="connsiteX10" fmla="*/ 661987 w 2828925"/>
                <a:gd name="connsiteY10" fmla="*/ 2764675 h 2764675"/>
                <a:gd name="connsiteX11" fmla="*/ 0 w 2828925"/>
                <a:gd name="connsiteY11" fmla="*/ 2764675 h 2764675"/>
                <a:gd name="connsiteX12" fmla="*/ 2166937 w 2828925"/>
                <a:gd name="connsiteY12" fmla="*/ 0 h 2764675"/>
                <a:gd name="connsiteX13" fmla="*/ 2828925 w 2828925"/>
                <a:gd name="connsiteY13" fmla="*/ 0 h 2764675"/>
                <a:gd name="connsiteX14" fmla="*/ 2828925 w 2828925"/>
                <a:gd name="connsiteY14" fmla="*/ 629863 h 2764675"/>
                <a:gd name="connsiteX15" fmla="*/ 2750563 w 2828925"/>
                <a:gd name="connsiteY15" fmla="*/ 629863 h 2764675"/>
                <a:gd name="connsiteX16" fmla="*/ 2750563 w 2828925"/>
                <a:gd name="connsiteY16" fmla="*/ 82741 h 2764675"/>
                <a:gd name="connsiteX17" fmla="*/ 2166937 w 2828925"/>
                <a:gd name="connsiteY17" fmla="*/ 82741 h 2764675"/>
                <a:gd name="connsiteX18" fmla="*/ 0 w 2828925"/>
                <a:gd name="connsiteY18" fmla="*/ 0 h 2764675"/>
                <a:gd name="connsiteX19" fmla="*/ 661987 w 2828925"/>
                <a:gd name="connsiteY19" fmla="*/ 0 h 2764675"/>
                <a:gd name="connsiteX20" fmla="*/ 661987 w 2828925"/>
                <a:gd name="connsiteY20" fmla="*/ 82741 h 2764675"/>
                <a:gd name="connsiteX21" fmla="*/ 78360 w 2828925"/>
                <a:gd name="connsiteY21" fmla="*/ 82741 h 2764675"/>
                <a:gd name="connsiteX22" fmla="*/ 78360 w 2828925"/>
                <a:gd name="connsiteY22" fmla="*/ 629863 h 2764675"/>
                <a:gd name="connsiteX23" fmla="*/ 0 w 2828925"/>
                <a:gd name="connsiteY23" fmla="*/ 629863 h 276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28925" h="2764675">
                  <a:moveTo>
                    <a:pt x="2750563" y="2134813"/>
                  </a:moveTo>
                  <a:lnTo>
                    <a:pt x="2828925" y="2134813"/>
                  </a:lnTo>
                  <a:lnTo>
                    <a:pt x="2828925" y="2764675"/>
                  </a:lnTo>
                  <a:lnTo>
                    <a:pt x="2166937" y="2764675"/>
                  </a:lnTo>
                  <a:lnTo>
                    <a:pt x="2166937" y="2681933"/>
                  </a:lnTo>
                  <a:lnTo>
                    <a:pt x="2750563" y="2681933"/>
                  </a:lnTo>
                  <a:close/>
                  <a:moveTo>
                    <a:pt x="0" y="2134813"/>
                  </a:moveTo>
                  <a:lnTo>
                    <a:pt x="78360" y="2134813"/>
                  </a:lnTo>
                  <a:lnTo>
                    <a:pt x="78360" y="2681933"/>
                  </a:lnTo>
                  <a:lnTo>
                    <a:pt x="661987" y="2681933"/>
                  </a:lnTo>
                  <a:lnTo>
                    <a:pt x="661987" y="2764675"/>
                  </a:lnTo>
                  <a:lnTo>
                    <a:pt x="0" y="2764675"/>
                  </a:lnTo>
                  <a:close/>
                  <a:moveTo>
                    <a:pt x="2166937" y="0"/>
                  </a:moveTo>
                  <a:lnTo>
                    <a:pt x="2828925" y="0"/>
                  </a:lnTo>
                  <a:lnTo>
                    <a:pt x="2828925" y="629863"/>
                  </a:lnTo>
                  <a:lnTo>
                    <a:pt x="2750563" y="629863"/>
                  </a:lnTo>
                  <a:lnTo>
                    <a:pt x="2750563" y="82741"/>
                  </a:lnTo>
                  <a:lnTo>
                    <a:pt x="2166937" y="82741"/>
                  </a:lnTo>
                  <a:close/>
                  <a:moveTo>
                    <a:pt x="0" y="0"/>
                  </a:moveTo>
                  <a:lnTo>
                    <a:pt x="661987" y="0"/>
                  </a:lnTo>
                  <a:lnTo>
                    <a:pt x="661987" y="82741"/>
                  </a:lnTo>
                  <a:lnTo>
                    <a:pt x="78360" y="82741"/>
                  </a:lnTo>
                  <a:lnTo>
                    <a:pt x="78360" y="629863"/>
                  </a:lnTo>
                  <a:lnTo>
                    <a:pt x="0" y="629863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graphicFrame>
        <p:nvGraphicFramePr>
          <p:cNvPr id="43" name="다이어그램 42"/>
          <p:cNvGraphicFramePr/>
          <p:nvPr>
            <p:extLst>
              <p:ext uri="{D42A27DB-BD31-4B8C-83A1-F6EECF244321}">
                <p14:modId xmlns:p14="http://schemas.microsoft.com/office/powerpoint/2010/main" val="754869159"/>
              </p:ext>
            </p:extLst>
          </p:nvPr>
        </p:nvGraphicFramePr>
        <p:xfrm>
          <a:off x="1403648" y="1233884"/>
          <a:ext cx="3742307" cy="5651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6638940" y="3152001"/>
            <a:ext cx="1527982" cy="55399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en-US" altLang="ko-KR" sz="3000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QR </a:t>
            </a:r>
            <a:r>
              <a:rPr lang="ko-KR" altLang="en-US" sz="3000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코드</a:t>
            </a:r>
            <a:endParaRPr lang="ko-KR" altLang="en-US" sz="3000" dirty="0">
              <a:solidFill>
                <a:srgbClr val="FFC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19672" y="5949280"/>
            <a:ext cx="3312368" cy="432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99592" y="265067"/>
            <a:ext cx="1368152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설명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7787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57 -0.25092 L -0.09557 -0.25069 C -0.10364 -0.27546 -0.11158 -0.3 -0.11979 -0.32407 C -0.12369 -0.33564 -0.12695 -0.34838 -0.1319 -0.35856 C -0.13763 -0.37013 -0.14388 -0.38055 -0.14882 -0.39305 C -0.15598 -0.41088 -0.16132 -0.43078 -0.16822 -0.44884 C -0.17669 -0.47106 -0.1858 -0.49213 -0.19479 -0.51342 C -0.21315 -0.55694 -0.24388 -0.62338 -0.26263 -0.65115 C -0.27226 -0.66527 -0.28164 -0.68055 -0.29179 -0.69398 C -0.30416 -0.71088 -0.31718 -0.72615 -0.33033 -0.74143 C -0.35013 -0.76435 -0.37695 -0.79236 -0.39804 -0.81018 C -0.40104 -0.81273 -0.40455 -0.8125 -0.40768 -0.81458 C -0.41757 -0.82106 -0.42682 -0.82986 -0.43671 -0.83611 C -0.44309 -0.83981 -0.44987 -0.84097 -0.45612 -0.84467 C -0.4595 -0.84652 -0.46237 -0.85092 -0.46575 -0.85324 C -0.47135 -0.85671 -0.47708 -0.85902 -0.48268 -0.8618 C -0.48515 -0.86458 -0.48737 -0.86805 -0.48997 -0.87037 C -0.51171 -0.88981 -0.47721 -0.85162 -0.50937 -0.88333 C -0.51289 -0.8868 -0.51549 -0.89282 -0.51901 -0.89629 C -0.52604 -0.903 -0.53333 -0.90856 -0.54075 -0.91342 C -0.54869 -0.91875 -0.56953 -0.92708 -0.57708 -0.93055 C -0.57955 -0.93171 -0.58177 -0.93425 -0.58437 -0.93495 C -0.59401 -0.93726 -0.60377 -0.93726 -0.61341 -0.93935 C -0.62252 -0.94097 -0.63098 -0.9449 -0.63997 -0.94791 C -0.66171 -0.95486 -0.647 -0.94884 -0.66419 -0.95648 C -0.66536 -0.95949 -0.67252 -0.97638 -0.67148 -0.98217 C -0.66757 -1.00277 -0.66132 -1.00671 -0.65455 -1.02106 C -0.64908 -1.03217 -0.64544 -1.04166 -0.64244 -1.05532 C -0.64049 -1.06388 -0.63919 -1.07268 -0.6375 -1.08125 C -0.63671 -1.08541 -0.6358 -1.08958 -0.63515 -1.09398 C -0.63242 -1.11319 -0.63502 -1.10717 -0.63033 -1.1155 L -0.59401 -1.12407 " pathEditMode="relative" rAng="0" ptsTypes="AAAAAAAAAAAAAAAAAAAAAAAAAAAA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02" y="-43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3" grpId="0">
        <p:bldAsOne/>
      </p:bldGraphic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그림 6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529" y="1353498"/>
            <a:ext cx="2675923" cy="5211649"/>
          </a:xfrm>
          <a:prstGeom prst="rect">
            <a:avLst/>
          </a:prstGeom>
        </p:spPr>
      </p:pic>
      <p:sp>
        <p:nvSpPr>
          <p:cNvPr id="24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1328213" y="17038512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181" y="2530378"/>
            <a:ext cx="1822862" cy="2621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-1337860" y="14720266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323528" y="-1827584"/>
            <a:ext cx="3173918" cy="8122914"/>
            <a:chOff x="376323" y="-1683568"/>
            <a:chExt cx="8461405" cy="8280920"/>
          </a:xfrm>
        </p:grpSpPr>
        <p:sp>
          <p:nvSpPr>
            <p:cNvPr id="33" name="직사각형 32"/>
            <p:cNvSpPr/>
            <p:nvPr/>
          </p:nvSpPr>
          <p:spPr>
            <a:xfrm>
              <a:off x="412792" y="2564904"/>
              <a:ext cx="8424936" cy="4032448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323" y="-1683568"/>
              <a:ext cx="8450263" cy="40608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8" name="그림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57" y="1353499"/>
            <a:ext cx="2675923" cy="5211649"/>
          </a:xfrm>
          <a:prstGeom prst="rect">
            <a:avLst/>
          </a:prstGeom>
        </p:spPr>
      </p:pic>
      <p:sp>
        <p:nvSpPr>
          <p:cNvPr id="48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7575218" y="17190912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0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4909145" y="14872666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5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4460660" y="17071404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7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1794587" y="14753158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2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10707665" y="17223804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3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8041592" y="14905558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179" y="3187535"/>
            <a:ext cx="1808621" cy="1543574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4211960" y="3187535"/>
            <a:ext cx="1670968" cy="1543574"/>
          </a:xfrm>
          <a:prstGeom prst="ellipse">
            <a:avLst/>
          </a:prstGeom>
          <a:noFill/>
          <a:ln w="571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="" xmlns:a16="http://schemas.microsoft.com/office/drawing/2014/main" id="{0FE19678-BF71-4FA0-8344-BFFD4F8CC060}"/>
              </a:ext>
            </a:extLst>
          </p:cNvPr>
          <p:cNvSpPr/>
          <p:nvPr/>
        </p:nvSpPr>
        <p:spPr>
          <a:xfrm>
            <a:off x="6638940" y="3152001"/>
            <a:ext cx="2369559" cy="55399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ko-KR" altLang="en-US" sz="3000" smtClean="0">
                <a:solidFill>
                  <a:srgbClr val="FFC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생체인식 인증</a:t>
            </a:r>
            <a:endParaRPr lang="ko-KR" altLang="en-US" sz="3000" dirty="0">
              <a:solidFill>
                <a:srgbClr val="FFC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99592" y="265067"/>
            <a:ext cx="1368152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설명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7720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0.0026 0.55139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2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4.16667E-6 0.53357 " pathEditMode="relative" rAng="0" ptsTypes="AA">
                                      <p:cBhvr>
                                        <p:cTn id="12" dur="2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078" y="722740"/>
            <a:ext cx="3486624" cy="5656620"/>
          </a:xfrm>
          <a:prstGeom prst="rect">
            <a:avLst/>
          </a:prstGeom>
        </p:spPr>
      </p:pic>
      <p:sp>
        <p:nvSpPr>
          <p:cNvPr id="24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1328213" y="17038512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-1337860" y="14720266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8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7575218" y="17190912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0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4909145" y="14872666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5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4460660" y="17071404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7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1794587" y="14753158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2" name="자유형: 도형 36">
            <a:extLst>
              <a:ext uri="{FF2B5EF4-FFF2-40B4-BE49-F238E27FC236}">
                <a16:creationId xmlns:a16="http://schemas.microsoft.com/office/drawing/2014/main" xmlns="" id="{DB35B8B0-A373-4018-87C4-70E17796C1E3}"/>
              </a:ext>
            </a:extLst>
          </p:cNvPr>
          <p:cNvSpPr/>
          <p:nvPr/>
        </p:nvSpPr>
        <p:spPr>
          <a:xfrm>
            <a:off x="10707665" y="17223804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3" name="자유형: 도형 36">
            <a:extLst>
              <a:ext uri="{FF2B5EF4-FFF2-40B4-BE49-F238E27FC236}">
                <a16:creationId xmlns="" xmlns:a16="http://schemas.microsoft.com/office/drawing/2014/main" id="{DB35B8B0-A373-4018-87C4-70E17796C1E3}"/>
              </a:ext>
            </a:extLst>
          </p:cNvPr>
          <p:cNvSpPr/>
          <p:nvPr/>
        </p:nvSpPr>
        <p:spPr>
          <a:xfrm>
            <a:off x="8041592" y="14905558"/>
            <a:ext cx="2633995" cy="4197877"/>
          </a:xfrm>
          <a:custGeom>
            <a:avLst/>
            <a:gdLst>
              <a:gd name="connsiteX0" fmla="*/ 281749 w 5506279"/>
              <a:gd name="connsiteY0" fmla="*/ 829955 h 11323762"/>
              <a:gd name="connsiteX1" fmla="*/ 281749 w 5506279"/>
              <a:gd name="connsiteY1" fmla="*/ 10434275 h 11323762"/>
              <a:gd name="connsiteX2" fmla="*/ 5224527 w 5506279"/>
              <a:gd name="connsiteY2" fmla="*/ 10434275 h 11323762"/>
              <a:gd name="connsiteX3" fmla="*/ 5224527 w 5506279"/>
              <a:gd name="connsiteY3" fmla="*/ 829955 h 11323762"/>
              <a:gd name="connsiteX4" fmla="*/ 538624 w 5506279"/>
              <a:gd name="connsiteY4" fmla="*/ 0 h 11323762"/>
              <a:gd name="connsiteX5" fmla="*/ 4967655 w 5506279"/>
              <a:gd name="connsiteY5" fmla="*/ 0 h 11323762"/>
              <a:gd name="connsiteX6" fmla="*/ 5506279 w 5506279"/>
              <a:gd name="connsiteY6" fmla="*/ 538624 h 11323762"/>
              <a:gd name="connsiteX7" fmla="*/ 5506279 w 5506279"/>
              <a:gd name="connsiteY7" fmla="*/ 10785138 h 11323762"/>
              <a:gd name="connsiteX8" fmla="*/ 4967655 w 5506279"/>
              <a:gd name="connsiteY8" fmla="*/ 11323762 h 11323762"/>
              <a:gd name="connsiteX9" fmla="*/ 538624 w 5506279"/>
              <a:gd name="connsiteY9" fmla="*/ 11323762 h 11323762"/>
              <a:gd name="connsiteX10" fmla="*/ 0 w 5506279"/>
              <a:gd name="connsiteY10" fmla="*/ 10785138 h 11323762"/>
              <a:gd name="connsiteX11" fmla="*/ 0 w 5506279"/>
              <a:gd name="connsiteY11" fmla="*/ 538624 h 11323762"/>
              <a:gd name="connsiteX12" fmla="*/ 538624 w 5506279"/>
              <a:gd name="connsiteY12" fmla="*/ 0 h 1132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506279" h="11323762">
                <a:moveTo>
                  <a:pt x="281749" y="829955"/>
                </a:moveTo>
                <a:lnTo>
                  <a:pt x="281749" y="10434275"/>
                </a:lnTo>
                <a:lnTo>
                  <a:pt x="5224527" y="10434275"/>
                </a:lnTo>
                <a:lnTo>
                  <a:pt x="5224527" y="829955"/>
                </a:lnTo>
                <a:close/>
                <a:moveTo>
                  <a:pt x="538624" y="0"/>
                </a:moveTo>
                <a:lnTo>
                  <a:pt x="4967655" y="0"/>
                </a:lnTo>
                <a:cubicBezTo>
                  <a:pt x="5265129" y="0"/>
                  <a:pt x="5506279" y="241150"/>
                  <a:pt x="5506279" y="538624"/>
                </a:cubicBezTo>
                <a:lnTo>
                  <a:pt x="5506279" y="10785138"/>
                </a:lnTo>
                <a:cubicBezTo>
                  <a:pt x="5506279" y="11082612"/>
                  <a:pt x="5265129" y="11323762"/>
                  <a:pt x="4967655" y="11323762"/>
                </a:cubicBezTo>
                <a:lnTo>
                  <a:pt x="538624" y="11323762"/>
                </a:lnTo>
                <a:cubicBezTo>
                  <a:pt x="241150" y="11323762"/>
                  <a:pt x="0" y="11082612"/>
                  <a:pt x="0" y="10785138"/>
                </a:cubicBezTo>
                <a:lnTo>
                  <a:pt x="0" y="538624"/>
                </a:lnTo>
                <a:cubicBezTo>
                  <a:pt x="0" y="241150"/>
                  <a:pt x="241150" y="0"/>
                  <a:pt x="538624" y="0"/>
                </a:cubicBezTo>
                <a:close/>
              </a:path>
            </a:pathLst>
          </a:custGeom>
          <a:solidFill>
            <a:srgbClr val="1F4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4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99592" y="265067"/>
            <a:ext cx="1368152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설명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866" y="240075"/>
            <a:ext cx="3844268" cy="66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464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232248" cy="2657438"/>
            <a:chOff x="3635895" y="1916832"/>
            <a:chExt cx="2232248" cy="2657438"/>
          </a:xfrm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97912" y="2830052"/>
              <a:ext cx="190821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04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pPr algn="ctr"/>
              <a:r>
                <a:rPr lang="ko-KR" altLang="en-US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기대효과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0928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9592" y="265067"/>
            <a:ext cx="115212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기대효과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00816" y="2621443"/>
            <a:ext cx="8142368" cy="1615114"/>
            <a:chOff x="624631" y="2548455"/>
            <a:chExt cx="8142368" cy="1615114"/>
          </a:xfrm>
        </p:grpSpPr>
        <p:grpSp>
          <p:nvGrpSpPr>
            <p:cNvPr id="14" name="그룹 13"/>
            <p:cNvGrpSpPr/>
            <p:nvPr/>
          </p:nvGrpSpPr>
          <p:grpSpPr>
            <a:xfrm>
              <a:off x="624631" y="2548455"/>
              <a:ext cx="8142368" cy="1615114"/>
              <a:chOff x="1102678" y="2708920"/>
              <a:chExt cx="7460720" cy="125424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="" xmlns:a16="http://schemas.microsoft.com/office/drawing/2014/main" id="{DE9592DF-24A9-47E0-842B-376BA7BBC06F}"/>
                  </a:ext>
                </a:extLst>
              </p:cNvPr>
              <p:cNvSpPr/>
              <p:nvPr/>
            </p:nvSpPr>
            <p:spPr>
              <a:xfrm>
                <a:off x="1511153" y="2708920"/>
                <a:ext cx="6560607" cy="1218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127000" algn="just" fontAlgn="base" latinLnBrk="1">
                  <a:lnSpc>
                    <a:spcPct val="160000"/>
                  </a:lnSpc>
                </a:pPr>
                <a:r>
                  <a:rPr lang="ko-KR" altLang="en-US" sz="2400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개인정보비식별 기술</a:t>
                </a:r>
                <a:r>
                  <a:rPr lang="en-US" altLang="ko-KR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(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데이터 마스킹</a:t>
                </a:r>
                <a:r>
                  <a:rPr lang="en-US" altLang="ko-KR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, 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데이터 삭제</a:t>
                </a:r>
                <a:r>
                  <a:rPr lang="en-US" altLang="ko-KR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)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과</a:t>
                </a:r>
                <a:endParaRPr lang="en-US" altLang="ko-KR" kern="0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  <a:p>
                <a:pPr indent="127000" algn="just" fontAlgn="base" latinLnBrk="1">
                  <a:lnSpc>
                    <a:spcPct val="160000"/>
                  </a:lnSpc>
                </a:pPr>
                <a:endParaRPr lang="ko-KR" altLang="en-US" sz="1200" kern="0" dirty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  <a:p>
                <a:pPr indent="127000" algn="just" fontAlgn="base" latinLnBrk="1">
                  <a:lnSpc>
                    <a:spcPct val="160000"/>
                  </a:lnSpc>
                </a:pPr>
                <a:r>
                  <a:rPr lang="en-US" altLang="ko-KR" sz="2400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QR </a:t>
                </a:r>
                <a:r>
                  <a:rPr lang="ko-KR" altLang="en-US" sz="2400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코드</a:t>
                </a:r>
                <a:r>
                  <a:rPr lang="en-US" altLang="ko-KR" ker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,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 </a:t>
                </a:r>
                <a:r>
                  <a:rPr lang="ko-KR" altLang="en-US" sz="2400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생체인식인증기술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을 </a:t>
                </a:r>
                <a:r>
                  <a:rPr lang="ko-KR" altLang="en-US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활용해 </a:t>
                </a:r>
                <a:r>
                  <a:rPr lang="ko-KR" altLang="en-US" sz="2400" kern="0" smtClean="0">
                    <a:solidFill>
                      <a:schemeClr val="bg1"/>
                    </a:solidFill>
                    <a:latin typeface="Tmon몬소리 Black" panose="02000A03000000000000" pitchFamily="2" charset="-127"/>
                    <a:ea typeface="Tmon몬소리 Black" panose="02000A03000000000000" pitchFamily="2" charset="-127"/>
                  </a:rPr>
                  <a:t>편리성 및 보안 강화</a:t>
                </a:r>
                <a:endParaRPr lang="ko-KR" altLang="en-US" sz="1200" kern="0" dirty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endParaRPr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="" xmlns:a16="http://schemas.microsoft.com/office/drawing/2014/main" id="{8607AE7F-FA99-4662-8A52-A2E1D3BDAC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44658" y="3224967"/>
                <a:ext cx="2315133" cy="0"/>
              </a:xfrm>
              <a:prstGeom prst="line">
                <a:avLst/>
              </a:prstGeom>
              <a:ln w="31750">
                <a:solidFill>
                  <a:srgbClr val="FFC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191145">
                <a:off x="1102678" y="2764996"/>
                <a:ext cx="440014" cy="440014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="" xmlns:a16="http://schemas.microsoft.com/office/drawing/2014/main" id="{09E0D19E-8EE2-4D5F-AE2D-341D51C039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59000">
                <a:off x="8047134" y="3446905"/>
                <a:ext cx="516264" cy="516263"/>
              </a:xfrm>
              <a:prstGeom prst="rect">
                <a:avLst/>
              </a:prstGeom>
            </p:spPr>
          </p:pic>
          <p:cxnSp>
            <p:nvCxnSpPr>
              <p:cNvPr id="10" name="직선 연결선 9">
                <a:extLst>
                  <a:ext uri="{FF2B5EF4-FFF2-40B4-BE49-F238E27FC236}">
                    <a16:creationId xmlns="" xmlns:a16="http://schemas.microsoft.com/office/drawing/2014/main" id="{8607AE7F-FA99-4662-8A52-A2E1D3BDAC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44658" y="3927868"/>
                <a:ext cx="929558" cy="0"/>
              </a:xfrm>
              <a:prstGeom prst="line">
                <a:avLst/>
              </a:prstGeom>
              <a:ln w="31750">
                <a:solidFill>
                  <a:srgbClr val="FFC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" name="직선 연결선 11">
              <a:extLst>
                <a:ext uri="{FF2B5EF4-FFF2-40B4-BE49-F238E27FC236}">
                  <a16:creationId xmlns="" xmlns:a16="http://schemas.microsoft.com/office/drawing/2014/main" id="{8607AE7F-FA99-4662-8A52-A2E1D3BDACCE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>
              <a:off x="2483768" y="4118113"/>
              <a:ext cx="2166667" cy="1"/>
            </a:xfrm>
            <a:prstGeom prst="line">
              <a:avLst/>
            </a:prstGeom>
            <a:ln w="3175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7314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232248" cy="2657438"/>
            <a:chOff x="3635895" y="1916832"/>
            <a:chExt cx="2232248" cy="2657438"/>
          </a:xfrm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97912" y="3014718"/>
              <a:ext cx="19082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Quiz!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3234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99592" y="265067"/>
            <a:ext cx="79208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Quiz!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133618" y="2090172"/>
            <a:ext cx="68767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60000"/>
              </a:lnSpc>
            </a:pP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Q1. </a:t>
            </a:r>
          </a:p>
          <a:p>
            <a:pPr indent="127000" algn="just" fontAlgn="base">
              <a:lnSpc>
                <a:spcPct val="160000"/>
              </a:lnSpc>
            </a:pP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동원훈련 이외의 훈련은 </a:t>
            </a:r>
            <a:endParaRPr lang="en-US" altLang="ko-KR" sz="3500" kern="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indent="127000" algn="just" fontAlgn="base">
              <a:lnSpc>
                <a:spcPct val="160000"/>
              </a:lnSpc>
            </a:pP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몇 번 무단불참해야 고발 조치 될까요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  <a:endParaRPr lang="en-US" altLang="ko-KR" sz="3500" ker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2394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대각선 방향의 모서리가 잘린 사각형 2"/>
          <p:cNvSpPr/>
          <p:nvPr/>
        </p:nvSpPr>
        <p:spPr>
          <a:xfrm>
            <a:off x="2303748" y="728700"/>
            <a:ext cx="4536504" cy="5400600"/>
          </a:xfrm>
          <a:prstGeom prst="snip2Diag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xmlns="" id="{5B01044F-AE9C-49F6-A28D-4BEF9FCEBB3F}"/>
              </a:ext>
            </a:extLst>
          </p:cNvPr>
          <p:cNvGrpSpPr/>
          <p:nvPr/>
        </p:nvGrpSpPr>
        <p:grpSpPr>
          <a:xfrm>
            <a:off x="2956110" y="923221"/>
            <a:ext cx="509718" cy="485484"/>
            <a:chOff x="573088" y="457200"/>
            <a:chExt cx="3005137" cy="2862264"/>
          </a:xfrm>
          <a:solidFill>
            <a:schemeClr val="bg1"/>
          </a:solidFill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xmlns="" id="{3E93E9F4-A887-422F-8944-39B40C1A4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338" y="3006726"/>
              <a:ext cx="781050" cy="184150"/>
            </a:xfrm>
            <a:custGeom>
              <a:avLst/>
              <a:gdLst>
                <a:gd name="T0" fmla="*/ 768 w 983"/>
                <a:gd name="T1" fmla="*/ 0 h 234"/>
                <a:gd name="T2" fmla="*/ 983 w 983"/>
                <a:gd name="T3" fmla="*/ 157 h 234"/>
                <a:gd name="T4" fmla="*/ 889 w 983"/>
                <a:gd name="T5" fmla="*/ 183 h 234"/>
                <a:gd name="T6" fmla="*/ 791 w 983"/>
                <a:gd name="T7" fmla="*/ 205 h 234"/>
                <a:gd name="T8" fmla="*/ 692 w 983"/>
                <a:gd name="T9" fmla="*/ 221 h 234"/>
                <a:gd name="T10" fmla="*/ 591 w 983"/>
                <a:gd name="T11" fmla="*/ 230 h 234"/>
                <a:gd name="T12" fmla="*/ 489 w 983"/>
                <a:gd name="T13" fmla="*/ 234 h 234"/>
                <a:gd name="T14" fmla="*/ 387 w 983"/>
                <a:gd name="T15" fmla="*/ 230 h 234"/>
                <a:gd name="T16" fmla="*/ 288 w 983"/>
                <a:gd name="T17" fmla="*/ 221 h 234"/>
                <a:gd name="T18" fmla="*/ 189 w 983"/>
                <a:gd name="T19" fmla="*/ 206 h 234"/>
                <a:gd name="T20" fmla="*/ 94 w 983"/>
                <a:gd name="T21" fmla="*/ 185 h 234"/>
                <a:gd name="T22" fmla="*/ 0 w 983"/>
                <a:gd name="T23" fmla="*/ 159 h 234"/>
                <a:gd name="T24" fmla="*/ 216 w 983"/>
                <a:gd name="T25" fmla="*/ 3 h 234"/>
                <a:gd name="T26" fmla="*/ 305 w 983"/>
                <a:gd name="T27" fmla="*/ 16 h 234"/>
                <a:gd name="T28" fmla="*/ 396 w 983"/>
                <a:gd name="T29" fmla="*/ 26 h 234"/>
                <a:gd name="T30" fmla="*/ 489 w 983"/>
                <a:gd name="T31" fmla="*/ 28 h 234"/>
                <a:gd name="T32" fmla="*/ 583 w 983"/>
                <a:gd name="T33" fmla="*/ 26 h 234"/>
                <a:gd name="T34" fmla="*/ 676 w 983"/>
                <a:gd name="T35" fmla="*/ 16 h 234"/>
                <a:gd name="T36" fmla="*/ 768 w 983"/>
                <a:gd name="T37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83" h="234">
                  <a:moveTo>
                    <a:pt x="768" y="0"/>
                  </a:moveTo>
                  <a:lnTo>
                    <a:pt x="983" y="157"/>
                  </a:lnTo>
                  <a:lnTo>
                    <a:pt x="889" y="183"/>
                  </a:lnTo>
                  <a:lnTo>
                    <a:pt x="791" y="205"/>
                  </a:lnTo>
                  <a:lnTo>
                    <a:pt x="692" y="221"/>
                  </a:lnTo>
                  <a:lnTo>
                    <a:pt x="591" y="230"/>
                  </a:lnTo>
                  <a:lnTo>
                    <a:pt x="489" y="234"/>
                  </a:lnTo>
                  <a:lnTo>
                    <a:pt x="387" y="230"/>
                  </a:lnTo>
                  <a:lnTo>
                    <a:pt x="288" y="221"/>
                  </a:lnTo>
                  <a:lnTo>
                    <a:pt x="189" y="206"/>
                  </a:lnTo>
                  <a:lnTo>
                    <a:pt x="94" y="185"/>
                  </a:lnTo>
                  <a:lnTo>
                    <a:pt x="0" y="159"/>
                  </a:lnTo>
                  <a:lnTo>
                    <a:pt x="216" y="3"/>
                  </a:lnTo>
                  <a:lnTo>
                    <a:pt x="305" y="16"/>
                  </a:lnTo>
                  <a:lnTo>
                    <a:pt x="396" y="26"/>
                  </a:lnTo>
                  <a:lnTo>
                    <a:pt x="489" y="28"/>
                  </a:lnTo>
                  <a:lnTo>
                    <a:pt x="583" y="26"/>
                  </a:lnTo>
                  <a:lnTo>
                    <a:pt x="676" y="16"/>
                  </a:lnTo>
                  <a:lnTo>
                    <a:pt x="7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xmlns="" id="{7ACE7C42-6DC5-4697-851B-103211095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538" y="604838"/>
              <a:ext cx="984250" cy="782638"/>
            </a:xfrm>
            <a:custGeom>
              <a:avLst/>
              <a:gdLst>
                <a:gd name="T0" fmla="*/ 1240 w 1240"/>
                <a:gd name="T1" fmla="*/ 0 h 986"/>
                <a:gd name="T2" fmla="*/ 1166 w 1240"/>
                <a:gd name="T3" fmla="*/ 225 h 986"/>
                <a:gd name="T4" fmla="*/ 1072 w 1240"/>
                <a:gd name="T5" fmla="*/ 251 h 986"/>
                <a:gd name="T6" fmla="*/ 981 w 1240"/>
                <a:gd name="T7" fmla="*/ 284 h 986"/>
                <a:gd name="T8" fmla="*/ 893 w 1240"/>
                <a:gd name="T9" fmla="*/ 324 h 986"/>
                <a:gd name="T10" fmla="*/ 807 w 1240"/>
                <a:gd name="T11" fmla="*/ 368 h 986"/>
                <a:gd name="T12" fmla="*/ 725 w 1240"/>
                <a:gd name="T13" fmla="*/ 418 h 986"/>
                <a:gd name="T14" fmla="*/ 647 w 1240"/>
                <a:gd name="T15" fmla="*/ 473 h 986"/>
                <a:gd name="T16" fmla="*/ 573 w 1240"/>
                <a:gd name="T17" fmla="*/ 534 h 986"/>
                <a:gd name="T18" fmla="*/ 503 w 1240"/>
                <a:gd name="T19" fmla="*/ 599 h 986"/>
                <a:gd name="T20" fmla="*/ 438 w 1240"/>
                <a:gd name="T21" fmla="*/ 668 h 986"/>
                <a:gd name="T22" fmla="*/ 377 w 1240"/>
                <a:gd name="T23" fmla="*/ 741 h 986"/>
                <a:gd name="T24" fmla="*/ 320 w 1240"/>
                <a:gd name="T25" fmla="*/ 819 h 986"/>
                <a:gd name="T26" fmla="*/ 270 w 1240"/>
                <a:gd name="T27" fmla="*/ 901 h 986"/>
                <a:gd name="T28" fmla="*/ 225 w 1240"/>
                <a:gd name="T29" fmla="*/ 985 h 986"/>
                <a:gd name="T30" fmla="*/ 0 w 1240"/>
                <a:gd name="T31" fmla="*/ 986 h 986"/>
                <a:gd name="T32" fmla="*/ 42 w 1240"/>
                <a:gd name="T33" fmla="*/ 892 h 986"/>
                <a:gd name="T34" fmla="*/ 92 w 1240"/>
                <a:gd name="T35" fmla="*/ 801 h 986"/>
                <a:gd name="T36" fmla="*/ 146 w 1240"/>
                <a:gd name="T37" fmla="*/ 714 h 986"/>
                <a:gd name="T38" fmla="*/ 204 w 1240"/>
                <a:gd name="T39" fmla="*/ 630 h 986"/>
                <a:gd name="T40" fmla="*/ 269 w 1240"/>
                <a:gd name="T41" fmla="*/ 550 h 986"/>
                <a:gd name="T42" fmla="*/ 338 w 1240"/>
                <a:gd name="T43" fmla="*/ 474 h 986"/>
                <a:gd name="T44" fmla="*/ 411 w 1240"/>
                <a:gd name="T45" fmla="*/ 403 h 986"/>
                <a:gd name="T46" fmla="*/ 489 w 1240"/>
                <a:gd name="T47" fmla="*/ 336 h 986"/>
                <a:gd name="T48" fmla="*/ 571 w 1240"/>
                <a:gd name="T49" fmla="*/ 275 h 986"/>
                <a:gd name="T50" fmla="*/ 657 w 1240"/>
                <a:gd name="T51" fmla="*/ 219 h 986"/>
                <a:gd name="T52" fmla="*/ 747 w 1240"/>
                <a:gd name="T53" fmla="*/ 167 h 986"/>
                <a:gd name="T54" fmla="*/ 840 w 1240"/>
                <a:gd name="T55" fmla="*/ 122 h 986"/>
                <a:gd name="T56" fmla="*/ 935 w 1240"/>
                <a:gd name="T57" fmla="*/ 82 h 986"/>
                <a:gd name="T58" fmla="*/ 1034 w 1240"/>
                <a:gd name="T59" fmla="*/ 49 h 986"/>
                <a:gd name="T60" fmla="*/ 1136 w 1240"/>
                <a:gd name="T61" fmla="*/ 21 h 986"/>
                <a:gd name="T62" fmla="*/ 1240 w 1240"/>
                <a:gd name="T63" fmla="*/ 0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40" h="986">
                  <a:moveTo>
                    <a:pt x="1240" y="0"/>
                  </a:moveTo>
                  <a:lnTo>
                    <a:pt x="1166" y="225"/>
                  </a:lnTo>
                  <a:lnTo>
                    <a:pt x="1072" y="251"/>
                  </a:lnTo>
                  <a:lnTo>
                    <a:pt x="981" y="284"/>
                  </a:lnTo>
                  <a:lnTo>
                    <a:pt x="893" y="324"/>
                  </a:lnTo>
                  <a:lnTo>
                    <a:pt x="807" y="368"/>
                  </a:lnTo>
                  <a:lnTo>
                    <a:pt x="725" y="418"/>
                  </a:lnTo>
                  <a:lnTo>
                    <a:pt x="647" y="473"/>
                  </a:lnTo>
                  <a:lnTo>
                    <a:pt x="573" y="534"/>
                  </a:lnTo>
                  <a:lnTo>
                    <a:pt x="503" y="599"/>
                  </a:lnTo>
                  <a:lnTo>
                    <a:pt x="438" y="668"/>
                  </a:lnTo>
                  <a:lnTo>
                    <a:pt x="377" y="741"/>
                  </a:lnTo>
                  <a:lnTo>
                    <a:pt x="320" y="819"/>
                  </a:lnTo>
                  <a:lnTo>
                    <a:pt x="270" y="901"/>
                  </a:lnTo>
                  <a:lnTo>
                    <a:pt x="225" y="985"/>
                  </a:lnTo>
                  <a:lnTo>
                    <a:pt x="0" y="986"/>
                  </a:lnTo>
                  <a:lnTo>
                    <a:pt x="42" y="892"/>
                  </a:lnTo>
                  <a:lnTo>
                    <a:pt x="92" y="801"/>
                  </a:lnTo>
                  <a:lnTo>
                    <a:pt x="146" y="714"/>
                  </a:lnTo>
                  <a:lnTo>
                    <a:pt x="204" y="630"/>
                  </a:lnTo>
                  <a:lnTo>
                    <a:pt x="269" y="550"/>
                  </a:lnTo>
                  <a:lnTo>
                    <a:pt x="338" y="474"/>
                  </a:lnTo>
                  <a:lnTo>
                    <a:pt x="411" y="403"/>
                  </a:lnTo>
                  <a:lnTo>
                    <a:pt x="489" y="336"/>
                  </a:lnTo>
                  <a:lnTo>
                    <a:pt x="571" y="275"/>
                  </a:lnTo>
                  <a:lnTo>
                    <a:pt x="657" y="219"/>
                  </a:lnTo>
                  <a:lnTo>
                    <a:pt x="747" y="167"/>
                  </a:lnTo>
                  <a:lnTo>
                    <a:pt x="840" y="122"/>
                  </a:lnTo>
                  <a:lnTo>
                    <a:pt x="935" y="82"/>
                  </a:lnTo>
                  <a:lnTo>
                    <a:pt x="1034" y="49"/>
                  </a:lnTo>
                  <a:lnTo>
                    <a:pt x="1136" y="21"/>
                  </a:lnTo>
                  <a:lnTo>
                    <a:pt x="12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xmlns="" id="{329072EC-D1A3-45B5-A7F2-C21811386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526" y="1898651"/>
              <a:ext cx="430213" cy="901700"/>
            </a:xfrm>
            <a:custGeom>
              <a:avLst/>
              <a:gdLst>
                <a:gd name="T0" fmla="*/ 0 w 541"/>
                <a:gd name="T1" fmla="*/ 0 h 1135"/>
                <a:gd name="T2" fmla="*/ 214 w 541"/>
                <a:gd name="T3" fmla="*/ 156 h 1135"/>
                <a:gd name="T4" fmla="*/ 228 w 541"/>
                <a:gd name="T5" fmla="*/ 250 h 1135"/>
                <a:gd name="T6" fmla="*/ 249 w 541"/>
                <a:gd name="T7" fmla="*/ 342 h 1135"/>
                <a:gd name="T8" fmla="*/ 274 w 541"/>
                <a:gd name="T9" fmla="*/ 432 h 1135"/>
                <a:gd name="T10" fmla="*/ 306 w 541"/>
                <a:gd name="T11" fmla="*/ 518 h 1135"/>
                <a:gd name="T12" fmla="*/ 343 w 541"/>
                <a:gd name="T13" fmla="*/ 604 h 1135"/>
                <a:gd name="T14" fmla="*/ 386 w 541"/>
                <a:gd name="T15" fmla="*/ 685 h 1135"/>
                <a:gd name="T16" fmla="*/ 432 w 541"/>
                <a:gd name="T17" fmla="*/ 764 h 1135"/>
                <a:gd name="T18" fmla="*/ 484 w 541"/>
                <a:gd name="T19" fmla="*/ 838 h 1135"/>
                <a:gd name="T20" fmla="*/ 541 w 541"/>
                <a:gd name="T21" fmla="*/ 910 h 1135"/>
                <a:gd name="T22" fmla="*/ 468 w 541"/>
                <a:gd name="T23" fmla="*/ 1135 h 1135"/>
                <a:gd name="T24" fmla="*/ 398 w 541"/>
                <a:gd name="T25" fmla="*/ 1059 h 1135"/>
                <a:gd name="T26" fmla="*/ 334 w 541"/>
                <a:gd name="T27" fmla="*/ 980 h 1135"/>
                <a:gd name="T28" fmla="*/ 274 w 541"/>
                <a:gd name="T29" fmla="*/ 896 h 1135"/>
                <a:gd name="T30" fmla="*/ 219 w 541"/>
                <a:gd name="T31" fmla="*/ 808 h 1135"/>
                <a:gd name="T32" fmla="*/ 171 w 541"/>
                <a:gd name="T33" fmla="*/ 718 h 1135"/>
                <a:gd name="T34" fmla="*/ 127 w 541"/>
                <a:gd name="T35" fmla="*/ 623 h 1135"/>
                <a:gd name="T36" fmla="*/ 89 w 541"/>
                <a:gd name="T37" fmla="*/ 525 h 1135"/>
                <a:gd name="T38" fmla="*/ 58 w 541"/>
                <a:gd name="T39" fmla="*/ 425 h 1135"/>
                <a:gd name="T40" fmla="*/ 34 w 541"/>
                <a:gd name="T41" fmla="*/ 322 h 1135"/>
                <a:gd name="T42" fmla="*/ 16 w 541"/>
                <a:gd name="T43" fmla="*/ 216 h 1135"/>
                <a:gd name="T44" fmla="*/ 4 w 541"/>
                <a:gd name="T45" fmla="*/ 109 h 1135"/>
                <a:gd name="T46" fmla="*/ 0 w 541"/>
                <a:gd name="T47" fmla="*/ 0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41" h="1135">
                  <a:moveTo>
                    <a:pt x="0" y="0"/>
                  </a:moveTo>
                  <a:lnTo>
                    <a:pt x="214" y="156"/>
                  </a:lnTo>
                  <a:lnTo>
                    <a:pt x="228" y="250"/>
                  </a:lnTo>
                  <a:lnTo>
                    <a:pt x="249" y="342"/>
                  </a:lnTo>
                  <a:lnTo>
                    <a:pt x="274" y="432"/>
                  </a:lnTo>
                  <a:lnTo>
                    <a:pt x="306" y="518"/>
                  </a:lnTo>
                  <a:lnTo>
                    <a:pt x="343" y="604"/>
                  </a:lnTo>
                  <a:lnTo>
                    <a:pt x="386" y="685"/>
                  </a:lnTo>
                  <a:lnTo>
                    <a:pt x="432" y="764"/>
                  </a:lnTo>
                  <a:lnTo>
                    <a:pt x="484" y="838"/>
                  </a:lnTo>
                  <a:lnTo>
                    <a:pt x="541" y="910"/>
                  </a:lnTo>
                  <a:lnTo>
                    <a:pt x="468" y="1135"/>
                  </a:lnTo>
                  <a:lnTo>
                    <a:pt x="398" y="1059"/>
                  </a:lnTo>
                  <a:lnTo>
                    <a:pt x="334" y="980"/>
                  </a:lnTo>
                  <a:lnTo>
                    <a:pt x="274" y="896"/>
                  </a:lnTo>
                  <a:lnTo>
                    <a:pt x="219" y="808"/>
                  </a:lnTo>
                  <a:lnTo>
                    <a:pt x="171" y="718"/>
                  </a:lnTo>
                  <a:lnTo>
                    <a:pt x="127" y="623"/>
                  </a:lnTo>
                  <a:lnTo>
                    <a:pt x="89" y="525"/>
                  </a:lnTo>
                  <a:lnTo>
                    <a:pt x="58" y="425"/>
                  </a:lnTo>
                  <a:lnTo>
                    <a:pt x="34" y="322"/>
                  </a:lnTo>
                  <a:lnTo>
                    <a:pt x="16" y="216"/>
                  </a:lnTo>
                  <a:lnTo>
                    <a:pt x="4" y="10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xmlns="" id="{520A1389-7EBF-4683-A5EF-6DDCA6B97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7988" y="1903413"/>
              <a:ext cx="423863" cy="890588"/>
            </a:xfrm>
            <a:custGeom>
              <a:avLst/>
              <a:gdLst>
                <a:gd name="T0" fmla="*/ 535 w 535"/>
                <a:gd name="T1" fmla="*/ 0 h 1123"/>
                <a:gd name="T2" fmla="*/ 530 w 535"/>
                <a:gd name="T3" fmla="*/ 108 h 1123"/>
                <a:gd name="T4" fmla="*/ 518 w 535"/>
                <a:gd name="T5" fmla="*/ 214 h 1123"/>
                <a:gd name="T6" fmla="*/ 500 w 535"/>
                <a:gd name="T7" fmla="*/ 319 h 1123"/>
                <a:gd name="T8" fmla="*/ 476 w 535"/>
                <a:gd name="T9" fmla="*/ 420 h 1123"/>
                <a:gd name="T10" fmla="*/ 445 w 535"/>
                <a:gd name="T11" fmla="*/ 519 h 1123"/>
                <a:gd name="T12" fmla="*/ 408 w 535"/>
                <a:gd name="T13" fmla="*/ 616 h 1123"/>
                <a:gd name="T14" fmla="*/ 366 w 535"/>
                <a:gd name="T15" fmla="*/ 709 h 1123"/>
                <a:gd name="T16" fmla="*/ 317 w 535"/>
                <a:gd name="T17" fmla="*/ 800 h 1123"/>
                <a:gd name="T18" fmla="*/ 263 w 535"/>
                <a:gd name="T19" fmla="*/ 886 h 1123"/>
                <a:gd name="T20" fmla="*/ 205 w 535"/>
                <a:gd name="T21" fmla="*/ 969 h 1123"/>
                <a:gd name="T22" fmla="*/ 142 w 535"/>
                <a:gd name="T23" fmla="*/ 1048 h 1123"/>
                <a:gd name="T24" fmla="*/ 73 w 535"/>
                <a:gd name="T25" fmla="*/ 1123 h 1123"/>
                <a:gd name="T26" fmla="*/ 0 w 535"/>
                <a:gd name="T27" fmla="*/ 898 h 1123"/>
                <a:gd name="T28" fmla="*/ 55 w 535"/>
                <a:gd name="T29" fmla="*/ 828 h 1123"/>
                <a:gd name="T30" fmla="*/ 106 w 535"/>
                <a:gd name="T31" fmla="*/ 754 h 1123"/>
                <a:gd name="T32" fmla="*/ 152 w 535"/>
                <a:gd name="T33" fmla="*/ 677 h 1123"/>
                <a:gd name="T34" fmla="*/ 192 w 535"/>
                <a:gd name="T35" fmla="*/ 596 h 1123"/>
                <a:gd name="T36" fmla="*/ 229 w 535"/>
                <a:gd name="T37" fmla="*/ 513 h 1123"/>
                <a:gd name="T38" fmla="*/ 260 w 535"/>
                <a:gd name="T39" fmla="*/ 428 h 1123"/>
                <a:gd name="T40" fmla="*/ 285 w 535"/>
                <a:gd name="T41" fmla="*/ 340 h 1123"/>
                <a:gd name="T42" fmla="*/ 306 w 535"/>
                <a:gd name="T43" fmla="*/ 250 h 1123"/>
                <a:gd name="T44" fmla="*/ 320 w 535"/>
                <a:gd name="T45" fmla="*/ 158 h 1123"/>
                <a:gd name="T46" fmla="*/ 535 w 535"/>
                <a:gd name="T47" fmla="*/ 0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35" h="1123">
                  <a:moveTo>
                    <a:pt x="535" y="0"/>
                  </a:moveTo>
                  <a:lnTo>
                    <a:pt x="530" y="108"/>
                  </a:lnTo>
                  <a:lnTo>
                    <a:pt x="518" y="214"/>
                  </a:lnTo>
                  <a:lnTo>
                    <a:pt x="500" y="319"/>
                  </a:lnTo>
                  <a:lnTo>
                    <a:pt x="476" y="420"/>
                  </a:lnTo>
                  <a:lnTo>
                    <a:pt x="445" y="519"/>
                  </a:lnTo>
                  <a:lnTo>
                    <a:pt x="408" y="616"/>
                  </a:lnTo>
                  <a:lnTo>
                    <a:pt x="366" y="709"/>
                  </a:lnTo>
                  <a:lnTo>
                    <a:pt x="317" y="800"/>
                  </a:lnTo>
                  <a:lnTo>
                    <a:pt x="263" y="886"/>
                  </a:lnTo>
                  <a:lnTo>
                    <a:pt x="205" y="969"/>
                  </a:lnTo>
                  <a:lnTo>
                    <a:pt x="142" y="1048"/>
                  </a:lnTo>
                  <a:lnTo>
                    <a:pt x="73" y="1123"/>
                  </a:lnTo>
                  <a:lnTo>
                    <a:pt x="0" y="898"/>
                  </a:lnTo>
                  <a:lnTo>
                    <a:pt x="55" y="828"/>
                  </a:lnTo>
                  <a:lnTo>
                    <a:pt x="106" y="754"/>
                  </a:lnTo>
                  <a:lnTo>
                    <a:pt x="152" y="677"/>
                  </a:lnTo>
                  <a:lnTo>
                    <a:pt x="192" y="596"/>
                  </a:lnTo>
                  <a:lnTo>
                    <a:pt x="229" y="513"/>
                  </a:lnTo>
                  <a:lnTo>
                    <a:pt x="260" y="428"/>
                  </a:lnTo>
                  <a:lnTo>
                    <a:pt x="285" y="340"/>
                  </a:lnTo>
                  <a:lnTo>
                    <a:pt x="306" y="250"/>
                  </a:lnTo>
                  <a:lnTo>
                    <a:pt x="320" y="158"/>
                  </a:lnTo>
                  <a:lnTo>
                    <a:pt x="5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xmlns="" id="{6123197D-C042-47F0-8BD4-7293DB5E1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5526" y="606426"/>
              <a:ext cx="977900" cy="781050"/>
            </a:xfrm>
            <a:custGeom>
              <a:avLst/>
              <a:gdLst>
                <a:gd name="T0" fmla="*/ 0 w 1232"/>
                <a:gd name="T1" fmla="*/ 0 h 985"/>
                <a:gd name="T2" fmla="*/ 104 w 1232"/>
                <a:gd name="T3" fmla="*/ 22 h 985"/>
                <a:gd name="T4" fmla="*/ 205 w 1232"/>
                <a:gd name="T5" fmla="*/ 50 h 985"/>
                <a:gd name="T6" fmla="*/ 303 w 1232"/>
                <a:gd name="T7" fmla="*/ 83 h 985"/>
                <a:gd name="T8" fmla="*/ 398 w 1232"/>
                <a:gd name="T9" fmla="*/ 123 h 985"/>
                <a:gd name="T10" fmla="*/ 490 w 1232"/>
                <a:gd name="T11" fmla="*/ 170 h 985"/>
                <a:gd name="T12" fmla="*/ 578 w 1232"/>
                <a:gd name="T13" fmla="*/ 220 h 985"/>
                <a:gd name="T14" fmla="*/ 664 w 1232"/>
                <a:gd name="T15" fmla="*/ 277 h 985"/>
                <a:gd name="T16" fmla="*/ 745 w 1232"/>
                <a:gd name="T17" fmla="*/ 339 h 985"/>
                <a:gd name="T18" fmla="*/ 822 w 1232"/>
                <a:gd name="T19" fmla="*/ 404 h 985"/>
                <a:gd name="T20" fmla="*/ 896 w 1232"/>
                <a:gd name="T21" fmla="*/ 476 h 985"/>
                <a:gd name="T22" fmla="*/ 965 w 1232"/>
                <a:gd name="T23" fmla="*/ 550 h 985"/>
                <a:gd name="T24" fmla="*/ 1028 w 1232"/>
                <a:gd name="T25" fmla="*/ 630 h 985"/>
                <a:gd name="T26" fmla="*/ 1086 w 1232"/>
                <a:gd name="T27" fmla="*/ 714 h 985"/>
                <a:gd name="T28" fmla="*/ 1140 w 1232"/>
                <a:gd name="T29" fmla="*/ 801 h 985"/>
                <a:gd name="T30" fmla="*/ 1189 w 1232"/>
                <a:gd name="T31" fmla="*/ 891 h 985"/>
                <a:gd name="T32" fmla="*/ 1232 w 1232"/>
                <a:gd name="T33" fmla="*/ 985 h 985"/>
                <a:gd name="T34" fmla="*/ 1007 w 1232"/>
                <a:gd name="T35" fmla="*/ 984 h 985"/>
                <a:gd name="T36" fmla="*/ 961 w 1232"/>
                <a:gd name="T37" fmla="*/ 900 h 985"/>
                <a:gd name="T38" fmla="*/ 912 w 1232"/>
                <a:gd name="T39" fmla="*/ 820 h 985"/>
                <a:gd name="T40" fmla="*/ 855 w 1232"/>
                <a:gd name="T41" fmla="*/ 743 h 985"/>
                <a:gd name="T42" fmla="*/ 796 w 1232"/>
                <a:gd name="T43" fmla="*/ 669 h 985"/>
                <a:gd name="T44" fmla="*/ 730 w 1232"/>
                <a:gd name="T45" fmla="*/ 600 h 985"/>
                <a:gd name="T46" fmla="*/ 661 w 1232"/>
                <a:gd name="T47" fmla="*/ 535 h 985"/>
                <a:gd name="T48" fmla="*/ 588 w 1232"/>
                <a:gd name="T49" fmla="*/ 476 h 985"/>
                <a:gd name="T50" fmla="*/ 511 w 1232"/>
                <a:gd name="T51" fmla="*/ 420 h 985"/>
                <a:gd name="T52" fmla="*/ 430 w 1232"/>
                <a:gd name="T53" fmla="*/ 370 h 985"/>
                <a:gd name="T54" fmla="*/ 345 w 1232"/>
                <a:gd name="T55" fmla="*/ 325 h 985"/>
                <a:gd name="T56" fmla="*/ 258 w 1232"/>
                <a:gd name="T57" fmla="*/ 286 h 985"/>
                <a:gd name="T58" fmla="*/ 167 w 1232"/>
                <a:gd name="T59" fmla="*/ 252 h 985"/>
                <a:gd name="T60" fmla="*/ 74 w 1232"/>
                <a:gd name="T61" fmla="*/ 226 h 985"/>
                <a:gd name="T62" fmla="*/ 0 w 1232"/>
                <a:gd name="T63" fmla="*/ 0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32" h="985">
                  <a:moveTo>
                    <a:pt x="0" y="0"/>
                  </a:moveTo>
                  <a:lnTo>
                    <a:pt x="104" y="22"/>
                  </a:lnTo>
                  <a:lnTo>
                    <a:pt x="205" y="50"/>
                  </a:lnTo>
                  <a:lnTo>
                    <a:pt x="303" y="83"/>
                  </a:lnTo>
                  <a:lnTo>
                    <a:pt x="398" y="123"/>
                  </a:lnTo>
                  <a:lnTo>
                    <a:pt x="490" y="170"/>
                  </a:lnTo>
                  <a:lnTo>
                    <a:pt x="578" y="220"/>
                  </a:lnTo>
                  <a:lnTo>
                    <a:pt x="664" y="277"/>
                  </a:lnTo>
                  <a:lnTo>
                    <a:pt x="745" y="339"/>
                  </a:lnTo>
                  <a:lnTo>
                    <a:pt x="822" y="404"/>
                  </a:lnTo>
                  <a:lnTo>
                    <a:pt x="896" y="476"/>
                  </a:lnTo>
                  <a:lnTo>
                    <a:pt x="965" y="550"/>
                  </a:lnTo>
                  <a:lnTo>
                    <a:pt x="1028" y="630"/>
                  </a:lnTo>
                  <a:lnTo>
                    <a:pt x="1086" y="714"/>
                  </a:lnTo>
                  <a:lnTo>
                    <a:pt x="1140" y="801"/>
                  </a:lnTo>
                  <a:lnTo>
                    <a:pt x="1189" y="891"/>
                  </a:lnTo>
                  <a:lnTo>
                    <a:pt x="1232" y="985"/>
                  </a:lnTo>
                  <a:lnTo>
                    <a:pt x="1007" y="984"/>
                  </a:lnTo>
                  <a:lnTo>
                    <a:pt x="961" y="900"/>
                  </a:lnTo>
                  <a:lnTo>
                    <a:pt x="912" y="820"/>
                  </a:lnTo>
                  <a:lnTo>
                    <a:pt x="855" y="743"/>
                  </a:lnTo>
                  <a:lnTo>
                    <a:pt x="796" y="669"/>
                  </a:lnTo>
                  <a:lnTo>
                    <a:pt x="730" y="600"/>
                  </a:lnTo>
                  <a:lnTo>
                    <a:pt x="661" y="535"/>
                  </a:lnTo>
                  <a:lnTo>
                    <a:pt x="588" y="476"/>
                  </a:lnTo>
                  <a:lnTo>
                    <a:pt x="511" y="420"/>
                  </a:lnTo>
                  <a:lnTo>
                    <a:pt x="430" y="370"/>
                  </a:lnTo>
                  <a:lnTo>
                    <a:pt x="345" y="325"/>
                  </a:lnTo>
                  <a:lnTo>
                    <a:pt x="258" y="286"/>
                  </a:lnTo>
                  <a:lnTo>
                    <a:pt x="167" y="252"/>
                  </a:lnTo>
                  <a:lnTo>
                    <a:pt x="74" y="2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xmlns="" id="{1FC24C7A-4B5E-4EA8-998E-36DEDF4B7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088" y="457200"/>
              <a:ext cx="3005137" cy="2862264"/>
            </a:xfrm>
            <a:custGeom>
              <a:avLst/>
              <a:gdLst>
                <a:gd name="T0" fmla="*/ 1893 w 3786"/>
                <a:gd name="T1" fmla="*/ 0 h 3605"/>
                <a:gd name="T2" fmla="*/ 2342 w 3786"/>
                <a:gd name="T3" fmla="*/ 1374 h 3605"/>
                <a:gd name="T4" fmla="*/ 3786 w 3786"/>
                <a:gd name="T5" fmla="*/ 1377 h 3605"/>
                <a:gd name="T6" fmla="*/ 2620 w 3786"/>
                <a:gd name="T7" fmla="*/ 2230 h 3605"/>
                <a:gd name="T8" fmla="*/ 3062 w 3786"/>
                <a:gd name="T9" fmla="*/ 3605 h 3605"/>
                <a:gd name="T10" fmla="*/ 1893 w 3786"/>
                <a:gd name="T11" fmla="*/ 2758 h 3605"/>
                <a:gd name="T12" fmla="*/ 723 w 3786"/>
                <a:gd name="T13" fmla="*/ 3605 h 3605"/>
                <a:gd name="T14" fmla="*/ 1166 w 3786"/>
                <a:gd name="T15" fmla="*/ 2230 h 3605"/>
                <a:gd name="T16" fmla="*/ 0 w 3786"/>
                <a:gd name="T17" fmla="*/ 1377 h 3605"/>
                <a:gd name="T18" fmla="*/ 1443 w 3786"/>
                <a:gd name="T19" fmla="*/ 1374 h 3605"/>
                <a:gd name="T20" fmla="*/ 1893 w 3786"/>
                <a:gd name="T21" fmla="*/ 0 h 3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86" h="3605">
                  <a:moveTo>
                    <a:pt x="1893" y="0"/>
                  </a:moveTo>
                  <a:lnTo>
                    <a:pt x="2342" y="1374"/>
                  </a:lnTo>
                  <a:lnTo>
                    <a:pt x="3786" y="1377"/>
                  </a:lnTo>
                  <a:lnTo>
                    <a:pt x="2620" y="2230"/>
                  </a:lnTo>
                  <a:lnTo>
                    <a:pt x="3062" y="3605"/>
                  </a:lnTo>
                  <a:lnTo>
                    <a:pt x="1893" y="2758"/>
                  </a:lnTo>
                  <a:lnTo>
                    <a:pt x="723" y="3605"/>
                  </a:lnTo>
                  <a:lnTo>
                    <a:pt x="1166" y="2230"/>
                  </a:lnTo>
                  <a:lnTo>
                    <a:pt x="0" y="1377"/>
                  </a:lnTo>
                  <a:lnTo>
                    <a:pt x="1443" y="1374"/>
                  </a:lnTo>
                  <a:lnTo>
                    <a:pt x="18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xmlns="" id="{66FB9675-C643-426C-89D3-7AA4165E42A1}"/>
              </a:ext>
            </a:extLst>
          </p:cNvPr>
          <p:cNvGrpSpPr/>
          <p:nvPr/>
        </p:nvGrpSpPr>
        <p:grpSpPr>
          <a:xfrm>
            <a:off x="3121341" y="2684608"/>
            <a:ext cx="593910" cy="223354"/>
            <a:chOff x="1177090" y="871277"/>
            <a:chExt cx="593910" cy="223354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7E95929F-34E1-4696-AC31-377B703AB241}"/>
                </a:ext>
              </a:extLst>
            </p:cNvPr>
            <p:cNvSpPr/>
            <p:nvPr/>
          </p:nvSpPr>
          <p:spPr>
            <a:xfrm>
              <a:off x="1177090" y="871277"/>
              <a:ext cx="593910" cy="223354"/>
            </a:xfrm>
            <a:prstGeom prst="rect">
              <a:avLst/>
            </a:prstGeom>
            <a:solidFill>
              <a:srgbClr val="AFAFAF"/>
            </a:solidFill>
            <a:ln w="31750">
              <a:solidFill>
                <a:srgbClr val="686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5A4F92B5-9D6A-4054-A30C-E240EE5DEA84}"/>
                </a:ext>
              </a:extLst>
            </p:cNvPr>
            <p:cNvSpPr/>
            <p:nvPr/>
          </p:nvSpPr>
          <p:spPr>
            <a:xfrm>
              <a:off x="1241751" y="934497"/>
              <a:ext cx="464589" cy="969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xmlns="" id="{D650AE88-0A1A-406D-9EFC-60A2A6AA04E6}"/>
              </a:ext>
            </a:extLst>
          </p:cNvPr>
          <p:cNvGrpSpPr/>
          <p:nvPr/>
        </p:nvGrpSpPr>
        <p:grpSpPr>
          <a:xfrm>
            <a:off x="3121341" y="3321878"/>
            <a:ext cx="593910" cy="357400"/>
            <a:chOff x="2146892" y="2139696"/>
            <a:chExt cx="593910" cy="357400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5575E958-690A-4F6C-9ECA-66ACA72AC4EA}"/>
                </a:ext>
              </a:extLst>
            </p:cNvPr>
            <p:cNvSpPr/>
            <p:nvPr/>
          </p:nvSpPr>
          <p:spPr>
            <a:xfrm>
              <a:off x="2146892" y="2139696"/>
              <a:ext cx="593910" cy="357400"/>
            </a:xfrm>
            <a:prstGeom prst="rect">
              <a:avLst/>
            </a:prstGeom>
            <a:solidFill>
              <a:srgbClr val="AFAFAF"/>
            </a:solidFill>
            <a:ln w="31750">
              <a:solidFill>
                <a:srgbClr val="686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xmlns="" id="{16EFBDF6-5134-4518-A69A-6F4E88CE8FE6}"/>
                </a:ext>
              </a:extLst>
            </p:cNvPr>
            <p:cNvGrpSpPr/>
            <p:nvPr/>
          </p:nvGrpSpPr>
          <p:grpSpPr>
            <a:xfrm>
              <a:off x="2211553" y="2206719"/>
              <a:ext cx="464589" cy="223355"/>
              <a:chOff x="4031398" y="2334261"/>
              <a:chExt cx="606642" cy="291648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xmlns="" id="{923EE8F5-A71B-4D7A-9362-A58E419311A4}"/>
                  </a:ext>
                </a:extLst>
              </p:cNvPr>
              <p:cNvSpPr/>
              <p:nvPr/>
            </p:nvSpPr>
            <p:spPr>
              <a:xfrm>
                <a:off x="4031398" y="24993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xmlns="" id="{6061F97E-8893-437D-93FB-20951ABD351D}"/>
                  </a:ext>
                </a:extLst>
              </p:cNvPr>
              <p:cNvSpPr/>
              <p:nvPr/>
            </p:nvSpPr>
            <p:spPr>
              <a:xfrm>
                <a:off x="4031398" y="23342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xmlns="" id="{FC74DDE2-0E25-4E96-A33E-1D1609AA8679}"/>
              </a:ext>
            </a:extLst>
          </p:cNvPr>
          <p:cNvGrpSpPr/>
          <p:nvPr/>
        </p:nvGrpSpPr>
        <p:grpSpPr>
          <a:xfrm>
            <a:off x="3121341" y="3964696"/>
            <a:ext cx="593910" cy="480351"/>
            <a:chOff x="2146892" y="4474463"/>
            <a:chExt cx="593910" cy="480351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xmlns="" id="{B445D340-0984-4AAC-B127-0C6A5DD49D9B}"/>
                </a:ext>
              </a:extLst>
            </p:cNvPr>
            <p:cNvSpPr/>
            <p:nvPr/>
          </p:nvSpPr>
          <p:spPr>
            <a:xfrm>
              <a:off x="2146892" y="4474463"/>
              <a:ext cx="593910" cy="480351"/>
            </a:xfrm>
            <a:prstGeom prst="rect">
              <a:avLst/>
            </a:prstGeom>
            <a:solidFill>
              <a:srgbClr val="AFAFAF"/>
            </a:solidFill>
            <a:ln w="31750">
              <a:solidFill>
                <a:srgbClr val="686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xmlns="" id="{AA5D8B43-3254-4987-9412-A762D87D5BCB}"/>
                </a:ext>
              </a:extLst>
            </p:cNvPr>
            <p:cNvGrpSpPr/>
            <p:nvPr/>
          </p:nvGrpSpPr>
          <p:grpSpPr>
            <a:xfrm>
              <a:off x="2211552" y="4539741"/>
              <a:ext cx="464589" cy="349795"/>
              <a:chOff x="4031398" y="2169161"/>
              <a:chExt cx="606642" cy="456748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xmlns="" id="{B051E8BC-460A-4F5F-8DD5-33718395B106}"/>
                  </a:ext>
                </a:extLst>
              </p:cNvPr>
              <p:cNvSpPr/>
              <p:nvPr/>
            </p:nvSpPr>
            <p:spPr>
              <a:xfrm>
                <a:off x="4031398" y="24993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xmlns="" id="{3E4A7017-03D9-459D-B1BA-655F91051574}"/>
                  </a:ext>
                </a:extLst>
              </p:cNvPr>
              <p:cNvSpPr/>
              <p:nvPr/>
            </p:nvSpPr>
            <p:spPr>
              <a:xfrm>
                <a:off x="4031398" y="23342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xmlns="" id="{D6F29F82-67F9-4389-92DD-46C73A2B81F0}"/>
                  </a:ext>
                </a:extLst>
              </p:cNvPr>
              <p:cNvSpPr/>
              <p:nvPr/>
            </p:nvSpPr>
            <p:spPr>
              <a:xfrm>
                <a:off x="4031398" y="21691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xmlns="" id="{E6435B44-8842-4ACC-A5B7-591F031DEDEC}"/>
              </a:ext>
            </a:extLst>
          </p:cNvPr>
          <p:cNvGrpSpPr/>
          <p:nvPr/>
        </p:nvGrpSpPr>
        <p:grpSpPr>
          <a:xfrm>
            <a:off x="3121341" y="4647555"/>
            <a:ext cx="593910" cy="593910"/>
            <a:chOff x="1177090" y="5578091"/>
            <a:chExt cx="593910" cy="593910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xmlns="" id="{9A9A14AD-79CE-4C8C-8400-6568E1BDEF73}"/>
                </a:ext>
              </a:extLst>
            </p:cNvPr>
            <p:cNvSpPr/>
            <p:nvPr/>
          </p:nvSpPr>
          <p:spPr>
            <a:xfrm>
              <a:off x="1177090" y="5578091"/>
              <a:ext cx="593910" cy="593910"/>
            </a:xfrm>
            <a:prstGeom prst="rect">
              <a:avLst/>
            </a:prstGeom>
            <a:solidFill>
              <a:srgbClr val="AFAFAF"/>
            </a:solidFill>
            <a:ln w="31750">
              <a:solidFill>
                <a:srgbClr val="6869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xmlns="" id="{01D3F974-2881-4513-AC2F-573C8F2FF079}"/>
                </a:ext>
              </a:extLst>
            </p:cNvPr>
            <p:cNvGrpSpPr/>
            <p:nvPr/>
          </p:nvGrpSpPr>
          <p:grpSpPr>
            <a:xfrm>
              <a:off x="1241750" y="5636929"/>
              <a:ext cx="464589" cy="476234"/>
              <a:chOff x="4031398" y="2004061"/>
              <a:chExt cx="606642" cy="621848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xmlns="" id="{25764A2F-430F-43E1-AD92-12CC64FA2D18}"/>
                  </a:ext>
                </a:extLst>
              </p:cNvPr>
              <p:cNvSpPr/>
              <p:nvPr/>
            </p:nvSpPr>
            <p:spPr>
              <a:xfrm>
                <a:off x="4031398" y="24993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xmlns="" id="{C13FC73A-A177-494D-B5BB-E68945DF1324}"/>
                  </a:ext>
                </a:extLst>
              </p:cNvPr>
              <p:cNvSpPr/>
              <p:nvPr/>
            </p:nvSpPr>
            <p:spPr>
              <a:xfrm>
                <a:off x="4031398" y="23342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xmlns="" id="{C9CFE264-4B02-4C1F-B659-9027CAD5C2CA}"/>
                  </a:ext>
                </a:extLst>
              </p:cNvPr>
              <p:cNvSpPr/>
              <p:nvPr/>
            </p:nvSpPr>
            <p:spPr>
              <a:xfrm>
                <a:off x="4031398" y="21691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xmlns="" id="{331AEA17-554B-4F30-A737-441AD28FC68B}"/>
                  </a:ext>
                </a:extLst>
              </p:cNvPr>
              <p:cNvSpPr/>
              <p:nvPr/>
            </p:nvSpPr>
            <p:spPr>
              <a:xfrm>
                <a:off x="4031398" y="2004061"/>
                <a:ext cx="606642" cy="12654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4" name="TextBox 63"/>
          <p:cNvSpPr txBox="1"/>
          <p:nvPr/>
        </p:nvSpPr>
        <p:spPr>
          <a:xfrm>
            <a:off x="3874125" y="2565452"/>
            <a:ext cx="2066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주제선정이유</a:t>
            </a:r>
            <a:endParaRPr lang="en-US" altLang="ko-KR" sz="24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819700" y="3269745"/>
            <a:ext cx="2192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기존의 문제점</a:t>
            </a:r>
            <a:endParaRPr lang="en-US" altLang="ko-KR" sz="24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960022" y="3973914"/>
            <a:ext cx="1908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설명</a:t>
            </a:r>
            <a:endParaRPr lang="en-US" altLang="ko-KR" sz="24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113677" y="4713677"/>
            <a:ext cx="1610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기대효과</a:t>
            </a:r>
            <a:endParaRPr lang="en-US" altLang="ko-KR" sz="24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231494" y="1244049"/>
            <a:ext cx="12338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  <a:endParaRPr lang="en-US" altLang="ko-KR" sz="48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2435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349642" y="2090172"/>
            <a:ext cx="64447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60000"/>
              </a:lnSpc>
            </a:pP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Q2.</a:t>
            </a:r>
          </a:p>
          <a:p>
            <a:pPr indent="127000" algn="just" fontAlgn="base">
              <a:lnSpc>
                <a:spcPct val="160000"/>
              </a:lnSpc>
            </a:pP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2022</a:t>
            </a: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년에 제대한 사람은 </a:t>
            </a:r>
            <a:endParaRPr lang="en-US" altLang="ko-KR" sz="3500" kern="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indent="127000" algn="just" fontAlgn="base">
              <a:lnSpc>
                <a:spcPct val="160000"/>
              </a:lnSpc>
            </a:pP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몇년도에 민방위에 편성될까요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  <a:endParaRPr lang="en-US" altLang="ko-KR" sz="3500" ker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9592" y="265067"/>
            <a:ext cx="79208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Quiz!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4377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53001" y="2521059"/>
            <a:ext cx="78379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60000"/>
              </a:lnSpc>
            </a:pP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Q3.</a:t>
            </a:r>
          </a:p>
          <a:p>
            <a:pPr indent="127000" algn="just" fontAlgn="base">
              <a:lnSpc>
                <a:spcPct val="160000"/>
              </a:lnSpc>
            </a:pP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 예비군 통지서 전달의 문제점 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가지는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9592" y="265067"/>
            <a:ext cx="79208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Quiz!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800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058046" y="2521059"/>
            <a:ext cx="702790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27000" algn="just" fontAlgn="base">
              <a:lnSpc>
                <a:spcPct val="160000"/>
              </a:lnSpc>
            </a:pP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Q4.</a:t>
            </a:r>
          </a:p>
          <a:p>
            <a:pPr indent="127000" algn="just" fontAlgn="base">
              <a:lnSpc>
                <a:spcPct val="160000"/>
              </a:lnSpc>
            </a:pP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새로운 시스템에 적용된 기술</a:t>
            </a:r>
            <a:r>
              <a:rPr lang="en-US" altLang="ko-KR" sz="3500" ker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가지는</a:t>
            </a:r>
            <a:r>
              <a:rPr lang="en-US" altLang="ko-KR" sz="3500" kern="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9592" y="265067"/>
            <a:ext cx="79208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Quiz!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2037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232248" cy="2657438"/>
            <a:chOff x="3635895" y="1916832"/>
            <a:chExt cx="2232248" cy="2657438"/>
          </a:xfrm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97912" y="3014718"/>
              <a:ext cx="19082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Q&amp;A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6730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60712" y="3351671"/>
            <a:ext cx="300274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500" b="1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감사합니다</a:t>
            </a:r>
            <a:r>
              <a:rPr lang="en-US" altLang="ko-KR" sz="4500" b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.</a:t>
            </a:r>
            <a:endParaRPr lang="en-US" altLang="ko-KR" sz="4500" b="1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815326" y="-27384"/>
            <a:ext cx="3328674" cy="3717032"/>
            <a:chOff x="7199476" y="-51205"/>
            <a:chExt cx="4992524" cy="5739098"/>
          </a:xfrm>
        </p:grpSpPr>
        <p:sp>
          <p:nvSpPr>
            <p:cNvPr id="51" name="자유형 50"/>
            <p:cNvSpPr/>
            <p:nvPr/>
          </p:nvSpPr>
          <p:spPr>
            <a:xfrm>
              <a:off x="7199476" y="-1"/>
              <a:ext cx="4990449" cy="4922326"/>
            </a:xfrm>
            <a:custGeom>
              <a:avLst/>
              <a:gdLst>
                <a:gd name="connsiteX0" fmla="*/ 0 w 4780567"/>
                <a:gd name="connsiteY0" fmla="*/ 0 h 4594269"/>
                <a:gd name="connsiteX1" fmla="*/ 4780567 w 4780567"/>
                <a:gd name="connsiteY1" fmla="*/ 0 h 4594269"/>
                <a:gd name="connsiteX2" fmla="*/ 4780567 w 4780567"/>
                <a:gd name="connsiteY2" fmla="*/ 3390834 h 4594269"/>
                <a:gd name="connsiteX3" fmla="*/ 4611090 w 4780567"/>
                <a:gd name="connsiteY3" fmla="*/ 3603117 h 4594269"/>
                <a:gd name="connsiteX4" fmla="*/ 3447068 w 4780567"/>
                <a:gd name="connsiteY4" fmla="*/ 4584700 h 4594269"/>
                <a:gd name="connsiteX5" fmla="*/ 1745268 w 4780567"/>
                <a:gd name="connsiteY5" fmla="*/ 3378200 h 4594269"/>
                <a:gd name="connsiteX6" fmla="*/ 106232 w 4780567"/>
                <a:gd name="connsiteY6" fmla="*/ 270148 h 459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80567" h="4594269">
                  <a:moveTo>
                    <a:pt x="0" y="0"/>
                  </a:moveTo>
                  <a:lnTo>
                    <a:pt x="4780567" y="0"/>
                  </a:lnTo>
                  <a:lnTo>
                    <a:pt x="4780567" y="3390834"/>
                  </a:lnTo>
                  <a:lnTo>
                    <a:pt x="4611090" y="3603117"/>
                  </a:lnTo>
                  <a:cubicBezTo>
                    <a:pt x="4243133" y="4055368"/>
                    <a:pt x="3802932" y="4537075"/>
                    <a:pt x="3447068" y="4584700"/>
                  </a:cubicBezTo>
                  <a:cubicBezTo>
                    <a:pt x="2877685" y="4660900"/>
                    <a:pt x="2354868" y="4284133"/>
                    <a:pt x="1745268" y="3378200"/>
                  </a:cubicBezTo>
                  <a:cubicBezTo>
                    <a:pt x="1326168" y="2755371"/>
                    <a:pt x="543903" y="1334178"/>
                    <a:pt x="106232" y="270148"/>
                  </a:cubicBezTo>
                  <a:close/>
                </a:path>
              </a:pathLst>
            </a:custGeom>
            <a:pattFill prst="smGrid">
              <a:fgClr>
                <a:srgbClr val="546646"/>
              </a:fgClr>
              <a:bgClr>
                <a:srgbClr val="3A492D"/>
              </a:bgClr>
            </a:pattFill>
            <a:ln>
              <a:noFill/>
            </a:ln>
            <a:effectLst>
              <a:outerShdw blurRad="1651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7411433" y="0"/>
              <a:ext cx="4780567" cy="4594269"/>
            </a:xfrm>
            <a:custGeom>
              <a:avLst/>
              <a:gdLst>
                <a:gd name="connsiteX0" fmla="*/ 0 w 4780567"/>
                <a:gd name="connsiteY0" fmla="*/ 0 h 4594269"/>
                <a:gd name="connsiteX1" fmla="*/ 4780567 w 4780567"/>
                <a:gd name="connsiteY1" fmla="*/ 0 h 4594269"/>
                <a:gd name="connsiteX2" fmla="*/ 4780567 w 4780567"/>
                <a:gd name="connsiteY2" fmla="*/ 3390834 h 4594269"/>
                <a:gd name="connsiteX3" fmla="*/ 4611090 w 4780567"/>
                <a:gd name="connsiteY3" fmla="*/ 3603117 h 4594269"/>
                <a:gd name="connsiteX4" fmla="*/ 3447068 w 4780567"/>
                <a:gd name="connsiteY4" fmla="*/ 4584700 h 4594269"/>
                <a:gd name="connsiteX5" fmla="*/ 1745268 w 4780567"/>
                <a:gd name="connsiteY5" fmla="*/ 3378200 h 4594269"/>
                <a:gd name="connsiteX6" fmla="*/ 106232 w 4780567"/>
                <a:gd name="connsiteY6" fmla="*/ 270148 h 459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80567" h="4594269">
                  <a:moveTo>
                    <a:pt x="0" y="0"/>
                  </a:moveTo>
                  <a:lnTo>
                    <a:pt x="4780567" y="0"/>
                  </a:lnTo>
                  <a:lnTo>
                    <a:pt x="4780567" y="3390834"/>
                  </a:lnTo>
                  <a:lnTo>
                    <a:pt x="4611090" y="3603117"/>
                  </a:lnTo>
                  <a:cubicBezTo>
                    <a:pt x="4243133" y="4055368"/>
                    <a:pt x="3802932" y="4537075"/>
                    <a:pt x="3447068" y="4584700"/>
                  </a:cubicBezTo>
                  <a:cubicBezTo>
                    <a:pt x="2877685" y="4660900"/>
                    <a:pt x="2354868" y="4284133"/>
                    <a:pt x="1745268" y="3378200"/>
                  </a:cubicBezTo>
                  <a:cubicBezTo>
                    <a:pt x="1326168" y="2755371"/>
                    <a:pt x="543903" y="1334178"/>
                    <a:pt x="106232" y="270148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  <a:effectLst>
              <a:innerShdw blurRad="165100" dist="114300" dir="81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10887423" y="147899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4" name="자유형 13"/>
            <p:cNvSpPr/>
            <p:nvPr/>
          </p:nvSpPr>
          <p:spPr>
            <a:xfrm>
              <a:off x="9639298" y="1510078"/>
              <a:ext cx="2133602" cy="4177815"/>
            </a:xfrm>
            <a:custGeom>
              <a:avLst/>
              <a:gdLst>
                <a:gd name="connsiteX0" fmla="*/ 1066801 w 2133602"/>
                <a:gd name="connsiteY0" fmla="*/ 335084 h 4177815"/>
                <a:gd name="connsiteX1" fmla="*/ 901336 w 2133602"/>
                <a:gd name="connsiteY1" fmla="*/ 500549 h 4177815"/>
                <a:gd name="connsiteX2" fmla="*/ 1066801 w 2133602"/>
                <a:gd name="connsiteY2" fmla="*/ 666014 h 4177815"/>
                <a:gd name="connsiteX3" fmla="*/ 1232266 w 2133602"/>
                <a:gd name="connsiteY3" fmla="*/ 500549 h 4177815"/>
                <a:gd name="connsiteX4" fmla="*/ 1066801 w 2133602"/>
                <a:gd name="connsiteY4" fmla="*/ 335084 h 4177815"/>
                <a:gd name="connsiteX5" fmla="*/ 1066802 w 2133602"/>
                <a:gd name="connsiteY5" fmla="*/ 0 h 4177815"/>
                <a:gd name="connsiteX6" fmla="*/ 2133602 w 2133602"/>
                <a:gd name="connsiteY6" fmla="*/ 492370 h 4177815"/>
                <a:gd name="connsiteX7" fmla="*/ 2133602 w 2133602"/>
                <a:gd name="connsiteY7" fmla="*/ 706187 h 4177815"/>
                <a:gd name="connsiteX8" fmla="*/ 2133602 w 2133602"/>
                <a:gd name="connsiteY8" fmla="*/ 984739 h 4177815"/>
                <a:gd name="connsiteX9" fmla="*/ 2133602 w 2133602"/>
                <a:gd name="connsiteY9" fmla="*/ 3530247 h 4177815"/>
                <a:gd name="connsiteX10" fmla="*/ 2133600 w 2133602"/>
                <a:gd name="connsiteY10" fmla="*/ 3530267 h 4177815"/>
                <a:gd name="connsiteX11" fmla="*/ 2133600 w 2133602"/>
                <a:gd name="connsiteY11" fmla="*/ 3685446 h 4177815"/>
                <a:gd name="connsiteX12" fmla="*/ 1066800 w 2133602"/>
                <a:gd name="connsiteY12" fmla="*/ 4177815 h 4177815"/>
                <a:gd name="connsiteX13" fmla="*/ 0 w 2133602"/>
                <a:gd name="connsiteY13" fmla="*/ 3685446 h 4177815"/>
                <a:gd name="connsiteX14" fmla="*/ 0 w 2133602"/>
                <a:gd name="connsiteY14" fmla="*/ 3193077 h 4177815"/>
                <a:gd name="connsiteX15" fmla="*/ 2 w 2133602"/>
                <a:gd name="connsiteY15" fmla="*/ 3193077 h 4177815"/>
                <a:gd name="connsiteX16" fmla="*/ 2 w 2133602"/>
                <a:gd name="connsiteY16" fmla="*/ 706187 h 4177815"/>
                <a:gd name="connsiteX17" fmla="*/ 3 w 2133602"/>
                <a:gd name="connsiteY17" fmla="*/ 706182 h 4177815"/>
                <a:gd name="connsiteX18" fmla="*/ 3 w 2133602"/>
                <a:gd name="connsiteY18" fmla="*/ 492370 h 4177815"/>
                <a:gd name="connsiteX19" fmla="*/ 1066802 w 2133602"/>
                <a:gd name="connsiteY19" fmla="*/ 0 h 417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33602" h="4177815">
                  <a:moveTo>
                    <a:pt x="1066801" y="335084"/>
                  </a:moveTo>
                  <a:cubicBezTo>
                    <a:pt x="975417" y="335084"/>
                    <a:pt x="901336" y="409165"/>
                    <a:pt x="901336" y="500549"/>
                  </a:cubicBezTo>
                  <a:cubicBezTo>
                    <a:pt x="901336" y="591933"/>
                    <a:pt x="975417" y="666014"/>
                    <a:pt x="1066801" y="666014"/>
                  </a:cubicBezTo>
                  <a:cubicBezTo>
                    <a:pt x="1158185" y="666014"/>
                    <a:pt x="1232266" y="591933"/>
                    <a:pt x="1232266" y="500549"/>
                  </a:cubicBezTo>
                  <a:cubicBezTo>
                    <a:pt x="1232266" y="409165"/>
                    <a:pt x="1158185" y="335084"/>
                    <a:pt x="1066801" y="335084"/>
                  </a:cubicBezTo>
                  <a:close/>
                  <a:moveTo>
                    <a:pt x="1066802" y="0"/>
                  </a:moveTo>
                  <a:cubicBezTo>
                    <a:pt x="1655980" y="0"/>
                    <a:pt x="2133602" y="220442"/>
                    <a:pt x="2133602" y="492370"/>
                  </a:cubicBezTo>
                  <a:lnTo>
                    <a:pt x="2133602" y="706187"/>
                  </a:lnTo>
                  <a:lnTo>
                    <a:pt x="2133602" y="984739"/>
                  </a:lnTo>
                  <a:lnTo>
                    <a:pt x="2133602" y="3530247"/>
                  </a:lnTo>
                  <a:lnTo>
                    <a:pt x="2133600" y="3530267"/>
                  </a:lnTo>
                  <a:lnTo>
                    <a:pt x="2133600" y="3685446"/>
                  </a:lnTo>
                  <a:cubicBezTo>
                    <a:pt x="2133600" y="3957374"/>
                    <a:pt x="1655978" y="4177815"/>
                    <a:pt x="1066800" y="4177815"/>
                  </a:cubicBezTo>
                  <a:cubicBezTo>
                    <a:pt x="477624" y="4177815"/>
                    <a:pt x="0" y="3957374"/>
                    <a:pt x="0" y="3685446"/>
                  </a:cubicBezTo>
                  <a:lnTo>
                    <a:pt x="0" y="3193077"/>
                  </a:lnTo>
                  <a:lnTo>
                    <a:pt x="2" y="3193077"/>
                  </a:lnTo>
                  <a:lnTo>
                    <a:pt x="2" y="706187"/>
                  </a:lnTo>
                  <a:lnTo>
                    <a:pt x="3" y="706182"/>
                  </a:lnTo>
                  <a:lnTo>
                    <a:pt x="3" y="492370"/>
                  </a:lnTo>
                  <a:cubicBezTo>
                    <a:pt x="3" y="220442"/>
                    <a:pt x="477626" y="0"/>
                    <a:pt x="106680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03200" dist="165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solidFill>
                  <a:prstClr val="white"/>
                </a:solidFill>
              </a:endParaRPr>
            </a:p>
          </p:txBody>
        </p:sp>
        <p:sp>
          <p:nvSpPr>
            <p:cNvPr id="8" name="자유형 7"/>
            <p:cNvSpPr/>
            <p:nvPr/>
          </p:nvSpPr>
          <p:spPr>
            <a:xfrm>
              <a:off x="9652000" y="50800"/>
              <a:ext cx="1117896" cy="1998574"/>
            </a:xfrm>
            <a:custGeom>
              <a:avLst/>
              <a:gdLst>
                <a:gd name="connsiteX0" fmla="*/ 0 w 1117896"/>
                <a:gd name="connsiteY0" fmla="*/ 0 h 1998574"/>
                <a:gd name="connsiteX1" fmla="*/ 355600 w 1117896"/>
                <a:gd name="connsiteY1" fmla="*/ 762000 h 1998574"/>
                <a:gd name="connsiteX2" fmla="*/ 444500 w 1117896"/>
                <a:gd name="connsiteY2" fmla="*/ 1041400 h 1998574"/>
                <a:gd name="connsiteX3" fmla="*/ 800100 w 1117896"/>
                <a:gd name="connsiteY3" fmla="*/ 1612900 h 1998574"/>
                <a:gd name="connsiteX4" fmla="*/ 1066800 w 1117896"/>
                <a:gd name="connsiteY4" fmla="*/ 1993900 h 1998574"/>
                <a:gd name="connsiteX5" fmla="*/ 1117600 w 1117896"/>
                <a:gd name="connsiteY5" fmla="*/ 1790700 h 199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896" h="1998574">
                  <a:moveTo>
                    <a:pt x="0" y="0"/>
                  </a:moveTo>
                  <a:cubicBezTo>
                    <a:pt x="140758" y="294216"/>
                    <a:pt x="281517" y="588433"/>
                    <a:pt x="355600" y="762000"/>
                  </a:cubicBezTo>
                  <a:cubicBezTo>
                    <a:pt x="429683" y="935567"/>
                    <a:pt x="370417" y="899583"/>
                    <a:pt x="444500" y="1041400"/>
                  </a:cubicBezTo>
                  <a:cubicBezTo>
                    <a:pt x="518583" y="1183217"/>
                    <a:pt x="696383" y="1454150"/>
                    <a:pt x="800100" y="1612900"/>
                  </a:cubicBezTo>
                  <a:cubicBezTo>
                    <a:pt x="903817" y="1771650"/>
                    <a:pt x="1013883" y="1964267"/>
                    <a:pt x="1066800" y="1993900"/>
                  </a:cubicBezTo>
                  <a:cubicBezTo>
                    <a:pt x="1119717" y="2023533"/>
                    <a:pt x="1118658" y="1907116"/>
                    <a:pt x="1117600" y="1790700"/>
                  </a:cubicBezTo>
                </a:path>
              </a:pathLst>
            </a:custGeom>
            <a:noFill/>
            <a:ln w="349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9" name="자유형 8"/>
            <p:cNvSpPr/>
            <p:nvPr/>
          </p:nvSpPr>
          <p:spPr>
            <a:xfrm>
              <a:off x="10934700" y="25400"/>
              <a:ext cx="508000" cy="1473200"/>
            </a:xfrm>
            <a:custGeom>
              <a:avLst/>
              <a:gdLst>
                <a:gd name="connsiteX0" fmla="*/ 0 w 508000"/>
                <a:gd name="connsiteY0" fmla="*/ 1473200 h 1473200"/>
                <a:gd name="connsiteX1" fmla="*/ 241300 w 508000"/>
                <a:gd name="connsiteY1" fmla="*/ 1104900 h 1473200"/>
                <a:gd name="connsiteX2" fmla="*/ 342900 w 508000"/>
                <a:gd name="connsiteY2" fmla="*/ 876300 h 1473200"/>
                <a:gd name="connsiteX3" fmla="*/ 393700 w 508000"/>
                <a:gd name="connsiteY3" fmla="*/ 698500 h 1473200"/>
                <a:gd name="connsiteX4" fmla="*/ 457200 w 508000"/>
                <a:gd name="connsiteY4" fmla="*/ 431800 h 1473200"/>
                <a:gd name="connsiteX5" fmla="*/ 508000 w 508000"/>
                <a:gd name="connsiteY5" fmla="*/ 0 h 147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000" h="1473200">
                  <a:moveTo>
                    <a:pt x="0" y="1473200"/>
                  </a:moveTo>
                  <a:cubicBezTo>
                    <a:pt x="92075" y="1338791"/>
                    <a:pt x="184150" y="1204383"/>
                    <a:pt x="241300" y="1104900"/>
                  </a:cubicBezTo>
                  <a:cubicBezTo>
                    <a:pt x="298450" y="1005417"/>
                    <a:pt x="317500" y="944033"/>
                    <a:pt x="342900" y="876300"/>
                  </a:cubicBezTo>
                  <a:cubicBezTo>
                    <a:pt x="368300" y="808567"/>
                    <a:pt x="374650" y="772583"/>
                    <a:pt x="393700" y="698500"/>
                  </a:cubicBezTo>
                  <a:cubicBezTo>
                    <a:pt x="412750" y="624417"/>
                    <a:pt x="438150" y="548217"/>
                    <a:pt x="457200" y="431800"/>
                  </a:cubicBezTo>
                  <a:cubicBezTo>
                    <a:pt x="476250" y="315383"/>
                    <a:pt x="492125" y="157691"/>
                    <a:pt x="508000" y="0"/>
                  </a:cubicBezTo>
                </a:path>
              </a:pathLst>
            </a:cu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5" name="타원 14"/>
            <p:cNvSpPr/>
            <p:nvPr/>
          </p:nvSpPr>
          <p:spPr>
            <a:xfrm>
              <a:off x="9756360" y="32463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9848394" y="494332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9942907" y="691286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10028860" y="93665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10116287" y="1146308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10237674" y="1371853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10359062" y="158150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10511462" y="175177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10636987" y="193833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9664981" y="130068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5" name="타원 54"/>
            <p:cNvSpPr/>
            <p:nvPr/>
          </p:nvSpPr>
          <p:spPr>
            <a:xfrm>
              <a:off x="9570185" y="-5120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11309037" y="54786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11255904" y="74395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11186792" y="888149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11117680" y="1043797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10990492" y="125808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1329578" y="359961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0" name="타원 29"/>
            <p:cNvSpPr/>
            <p:nvPr/>
          </p:nvSpPr>
          <p:spPr>
            <a:xfrm>
              <a:off x="11350843" y="152174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11398690" y="-51205"/>
              <a:ext cx="138225" cy="138225"/>
            </a:xfrm>
            <a:prstGeom prst="ellipse">
              <a:avLst/>
            </a:prstGeom>
            <a:gradFill flip="none" rotWithShape="1">
              <a:gsLst>
                <a:gs pos="3000">
                  <a:schemeClr val="bg1">
                    <a:shade val="30000"/>
                    <a:satMod val="115000"/>
                  </a:schemeClr>
                </a:gs>
                <a:gs pos="75000">
                  <a:schemeClr val="bg1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63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prstClr val="white"/>
                </a:solidFill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 rot="5400000">
            <a:off x="7542326" y="1903539"/>
            <a:ext cx="1595310" cy="5078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i="1" smtClean="0">
                <a:solidFill>
                  <a:schemeClr val="bg1"/>
                </a:solidFill>
              </a:rPr>
              <a:t>2019. 05. 20.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068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232248" cy="2657438"/>
            <a:chOff x="3635895" y="1916832"/>
            <a:chExt cx="2232248" cy="2657438"/>
          </a:xfrm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689900" y="2830052"/>
              <a:ext cx="217824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01</a:t>
              </a: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주제선정이유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2405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ACCF5B7C-FDF3-4EF6-BC01-87F4664F21F0}"/>
              </a:ext>
            </a:extLst>
          </p:cNvPr>
          <p:cNvSpPr/>
          <p:nvPr/>
        </p:nvSpPr>
        <p:spPr>
          <a:xfrm>
            <a:off x="-108520" y="3376232"/>
            <a:ext cx="9361040" cy="939609"/>
          </a:xfrm>
          <a:prstGeom prst="rect">
            <a:avLst/>
          </a:prstGeom>
          <a:solidFill>
            <a:schemeClr val="tx1">
              <a:lumMod val="75000"/>
              <a:lumOff val="25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247A9440-39A8-4508-95F9-B0C46B0A5D38}"/>
              </a:ext>
            </a:extLst>
          </p:cNvPr>
          <p:cNvSpPr/>
          <p:nvPr/>
        </p:nvSpPr>
        <p:spPr>
          <a:xfrm>
            <a:off x="0" y="1703226"/>
            <a:ext cx="9144000" cy="1391327"/>
          </a:xfrm>
          <a:prstGeom prst="rect">
            <a:avLst/>
          </a:prstGeom>
          <a:solidFill>
            <a:srgbClr val="A7A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C6EEB2F6-89C1-45E8-B0F9-31DA90841B1D}"/>
              </a:ext>
            </a:extLst>
          </p:cNvPr>
          <p:cNvSpPr/>
          <p:nvPr/>
        </p:nvSpPr>
        <p:spPr>
          <a:xfrm>
            <a:off x="-1" y="3055428"/>
            <a:ext cx="9144000" cy="387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DE44A1FF-FDFA-4865-83C2-7DC2F71B4DCF}"/>
              </a:ext>
            </a:extLst>
          </p:cNvPr>
          <p:cNvSpPr/>
          <p:nvPr/>
        </p:nvSpPr>
        <p:spPr>
          <a:xfrm>
            <a:off x="0" y="855526"/>
            <a:ext cx="9144000" cy="1808899"/>
          </a:xfrm>
          <a:prstGeom prst="rect">
            <a:avLst/>
          </a:prstGeom>
          <a:solidFill>
            <a:srgbClr val="71D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="" xmlns:a16="http://schemas.microsoft.com/office/drawing/2014/main" id="{2D06BDFF-9DFA-4DEB-897C-768F87FC6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775"/>
          <a:stretch/>
        </p:blipFill>
        <p:spPr>
          <a:xfrm>
            <a:off x="8925512" y="-1968357"/>
            <a:ext cx="12154077" cy="960699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D24D2808-CA2E-4D3E-9F89-C6B2FD4BF0BC}"/>
              </a:ext>
            </a:extLst>
          </p:cNvPr>
          <p:cNvSpPr/>
          <p:nvPr/>
        </p:nvSpPr>
        <p:spPr>
          <a:xfrm>
            <a:off x="1" y="4226993"/>
            <a:ext cx="9144000" cy="1775481"/>
          </a:xfrm>
          <a:prstGeom prst="rect">
            <a:avLst/>
          </a:prstGeom>
          <a:solidFill>
            <a:srgbClr val="A7A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 flipH="1">
            <a:off x="168812" y="2211725"/>
            <a:ext cx="2943665" cy="2467968"/>
            <a:chOff x="3221664" y="1504696"/>
            <a:chExt cx="5688416" cy="4550224"/>
          </a:xfrm>
        </p:grpSpPr>
        <p:sp>
          <p:nvSpPr>
            <p:cNvPr id="4" name="타원 3">
              <a:extLst>
                <a:ext uri="{FF2B5EF4-FFF2-40B4-BE49-F238E27FC236}">
                  <a16:creationId xmlns="" xmlns:a16="http://schemas.microsoft.com/office/drawing/2014/main" id="{440848D8-9FC5-4FB4-96B2-23411BF9CDC6}"/>
                </a:ext>
              </a:extLst>
            </p:cNvPr>
            <p:cNvSpPr/>
            <p:nvPr/>
          </p:nvSpPr>
          <p:spPr>
            <a:xfrm>
              <a:off x="4971377" y="2304377"/>
              <a:ext cx="2249246" cy="224924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="" xmlns:a16="http://schemas.microsoft.com/office/drawing/2014/main" id="{B145ACCB-C3CC-4D09-93C0-1D3BD0B5B615}"/>
                </a:ext>
              </a:extLst>
            </p:cNvPr>
            <p:cNvSpPr/>
            <p:nvPr/>
          </p:nvSpPr>
          <p:spPr>
            <a:xfrm>
              <a:off x="4668035" y="2643520"/>
              <a:ext cx="2855935" cy="14470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0 1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51D9AEDF-7FC4-403A-9A1E-31BA94F6E41F}"/>
                </a:ext>
              </a:extLst>
            </p:cNvPr>
            <p:cNvSpPr/>
            <p:nvPr/>
          </p:nvSpPr>
          <p:spPr>
            <a:xfrm>
              <a:off x="5206179" y="3244558"/>
              <a:ext cx="2855935" cy="2723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5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사업개요 </a:t>
              </a:r>
              <a:endParaRPr lang="en-US" altLang="ko-KR" sz="4500" dirty="0">
                <a:solidFill>
                  <a:schemeClr val="tx1">
                    <a:lumMod val="95000"/>
                    <a:lumOff val="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="" xmlns:a16="http://schemas.microsoft.com/office/drawing/2014/main" id="{1034DEDF-6F49-4334-9A97-4E181D8BADB8}"/>
                </a:ext>
              </a:extLst>
            </p:cNvPr>
            <p:cNvCxnSpPr/>
            <p:nvPr/>
          </p:nvCxnSpPr>
          <p:spPr>
            <a:xfrm>
              <a:off x="5310094" y="3105042"/>
              <a:ext cx="1586469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자유형: 도형 19">
              <a:extLst>
                <a:ext uri="{FF2B5EF4-FFF2-40B4-BE49-F238E27FC236}">
                  <a16:creationId xmlns="" xmlns:a16="http://schemas.microsoft.com/office/drawing/2014/main" id="{E92195AD-8492-43F6-B6F0-F4CB0A03816C}"/>
                </a:ext>
              </a:extLst>
            </p:cNvPr>
            <p:cNvSpPr/>
            <p:nvPr/>
          </p:nvSpPr>
          <p:spPr>
            <a:xfrm>
              <a:off x="8038215" y="5199809"/>
              <a:ext cx="850605" cy="850118"/>
            </a:xfrm>
            <a:custGeom>
              <a:avLst/>
              <a:gdLst>
                <a:gd name="connsiteX0" fmla="*/ 159489 w 850605"/>
                <a:gd name="connsiteY0" fmla="*/ 1095153 h 1095153"/>
                <a:gd name="connsiteX1" fmla="*/ 850605 w 850605"/>
                <a:gd name="connsiteY1" fmla="*/ 308344 h 1095153"/>
                <a:gd name="connsiteX2" fmla="*/ 850605 w 850605"/>
                <a:gd name="connsiteY2" fmla="*/ 0 h 1095153"/>
                <a:gd name="connsiteX3" fmla="*/ 680484 w 850605"/>
                <a:gd name="connsiteY3" fmla="*/ 21265 h 1095153"/>
                <a:gd name="connsiteX4" fmla="*/ 0 w 850605"/>
                <a:gd name="connsiteY4" fmla="*/ 648586 h 1095153"/>
                <a:gd name="connsiteX5" fmla="*/ 159489 w 850605"/>
                <a:gd name="connsiteY5" fmla="*/ 1095153 h 109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0605" h="1095153">
                  <a:moveTo>
                    <a:pt x="159489" y="1095153"/>
                  </a:moveTo>
                  <a:lnTo>
                    <a:pt x="850605" y="308344"/>
                  </a:lnTo>
                  <a:lnTo>
                    <a:pt x="850605" y="0"/>
                  </a:lnTo>
                  <a:lnTo>
                    <a:pt x="680484" y="21265"/>
                  </a:lnTo>
                  <a:lnTo>
                    <a:pt x="0" y="648586"/>
                  </a:lnTo>
                  <a:lnTo>
                    <a:pt x="159489" y="109515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="" xmlns:a16="http://schemas.microsoft.com/office/drawing/2014/main" id="{C06F4171-9D09-404A-8F9F-61130D770DCA}"/>
                </a:ext>
              </a:extLst>
            </p:cNvPr>
            <p:cNvGrpSpPr/>
            <p:nvPr/>
          </p:nvGrpSpPr>
          <p:grpSpPr>
            <a:xfrm>
              <a:off x="3221664" y="5192260"/>
              <a:ext cx="5688416" cy="623178"/>
              <a:chOff x="3155572" y="4890405"/>
              <a:chExt cx="5999061" cy="925033"/>
            </a:xfrm>
            <a:solidFill>
              <a:schemeClr val="bg1">
                <a:lumMod val="95000"/>
              </a:schemeClr>
            </a:solidFill>
          </p:grpSpPr>
          <p:sp>
            <p:nvSpPr>
              <p:cNvPr id="22" name="자유형: 도형 21">
                <a:extLst>
                  <a:ext uri="{FF2B5EF4-FFF2-40B4-BE49-F238E27FC236}">
                    <a16:creationId xmlns="" xmlns:a16="http://schemas.microsoft.com/office/drawing/2014/main" id="{F64BE8B9-0024-43D8-8D33-ABCAE51C3F66}"/>
                  </a:ext>
                </a:extLst>
              </p:cNvPr>
              <p:cNvSpPr/>
              <p:nvPr/>
            </p:nvSpPr>
            <p:spPr>
              <a:xfrm>
                <a:off x="4146699" y="4901610"/>
                <a:ext cx="5007934" cy="202018"/>
              </a:xfrm>
              <a:custGeom>
                <a:avLst/>
                <a:gdLst>
                  <a:gd name="connsiteX0" fmla="*/ 0 w 5007934"/>
                  <a:gd name="connsiteY0" fmla="*/ 0 h 202018"/>
                  <a:gd name="connsiteX1" fmla="*/ 5007934 w 5007934"/>
                  <a:gd name="connsiteY1" fmla="*/ 0 h 202018"/>
                  <a:gd name="connsiteX2" fmla="*/ 4848446 w 5007934"/>
                  <a:gd name="connsiteY2" fmla="*/ 202018 h 202018"/>
                  <a:gd name="connsiteX3" fmla="*/ 0 w 5007934"/>
                  <a:gd name="connsiteY3" fmla="*/ 0 h 202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07934" h="202018">
                    <a:moveTo>
                      <a:pt x="0" y="0"/>
                    </a:moveTo>
                    <a:lnTo>
                      <a:pt x="5007934" y="0"/>
                    </a:lnTo>
                    <a:lnTo>
                      <a:pt x="4848446" y="2020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="" xmlns:a16="http://schemas.microsoft.com/office/drawing/2014/main" id="{10E5F63F-F653-4684-B678-B2660611A789}"/>
                  </a:ext>
                </a:extLst>
              </p:cNvPr>
              <p:cNvSpPr/>
              <p:nvPr/>
            </p:nvSpPr>
            <p:spPr>
              <a:xfrm>
                <a:off x="3155572" y="4890405"/>
                <a:ext cx="5938043" cy="925033"/>
              </a:xfrm>
              <a:custGeom>
                <a:avLst/>
                <a:gdLst>
                  <a:gd name="connsiteX0" fmla="*/ 3125972 w 6560288"/>
                  <a:gd name="connsiteY0" fmla="*/ 0 h 925033"/>
                  <a:gd name="connsiteX1" fmla="*/ 1063255 w 6560288"/>
                  <a:gd name="connsiteY1" fmla="*/ 0 h 925033"/>
                  <a:gd name="connsiteX2" fmla="*/ 0 w 6560288"/>
                  <a:gd name="connsiteY2" fmla="*/ 925033 h 925033"/>
                  <a:gd name="connsiteX3" fmla="*/ 5794744 w 6560288"/>
                  <a:gd name="connsiteY3" fmla="*/ 882503 h 925033"/>
                  <a:gd name="connsiteX4" fmla="*/ 6560288 w 6560288"/>
                  <a:gd name="connsiteY4" fmla="*/ 95693 h 925033"/>
                  <a:gd name="connsiteX5" fmla="*/ 3125972 w 6560288"/>
                  <a:gd name="connsiteY5" fmla="*/ 0 h 925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288" h="925033">
                    <a:moveTo>
                      <a:pt x="3125972" y="0"/>
                    </a:moveTo>
                    <a:lnTo>
                      <a:pt x="1063255" y="0"/>
                    </a:lnTo>
                    <a:lnTo>
                      <a:pt x="0" y="925033"/>
                    </a:lnTo>
                    <a:lnTo>
                      <a:pt x="5794744" y="882503"/>
                    </a:lnTo>
                    <a:lnTo>
                      <a:pt x="6560288" y="95693"/>
                    </a:lnTo>
                    <a:lnTo>
                      <a:pt x="312597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</p:grpSp>
        <p:sp>
          <p:nvSpPr>
            <p:cNvPr id="27" name="자유형: 도형 26">
              <a:extLst>
                <a:ext uri="{FF2B5EF4-FFF2-40B4-BE49-F238E27FC236}">
                  <a16:creationId xmlns="" xmlns:a16="http://schemas.microsoft.com/office/drawing/2014/main" id="{0FF1C8E4-6A22-4478-9576-2B1F4021B363}"/>
                </a:ext>
              </a:extLst>
            </p:cNvPr>
            <p:cNvSpPr/>
            <p:nvPr/>
          </p:nvSpPr>
          <p:spPr>
            <a:xfrm>
              <a:off x="7490796" y="1504696"/>
              <a:ext cx="717468" cy="4066032"/>
            </a:xfrm>
            <a:custGeom>
              <a:avLst/>
              <a:gdLst>
                <a:gd name="connsiteX0" fmla="*/ 633984 w 633984"/>
                <a:gd name="connsiteY0" fmla="*/ 0 h 4066032"/>
                <a:gd name="connsiteX1" fmla="*/ 633984 w 633984"/>
                <a:gd name="connsiteY1" fmla="*/ 0 h 4066032"/>
                <a:gd name="connsiteX2" fmla="*/ 633984 w 633984"/>
                <a:gd name="connsiteY2" fmla="*/ 225552 h 4066032"/>
                <a:gd name="connsiteX3" fmla="*/ 633984 w 633984"/>
                <a:gd name="connsiteY3" fmla="*/ 3858768 h 4066032"/>
                <a:gd name="connsiteX4" fmla="*/ 420624 w 633984"/>
                <a:gd name="connsiteY4" fmla="*/ 4066032 h 4066032"/>
                <a:gd name="connsiteX5" fmla="*/ 0 w 633984"/>
                <a:gd name="connsiteY5" fmla="*/ 755904 h 4066032"/>
                <a:gd name="connsiteX6" fmla="*/ 390144 w 633984"/>
                <a:gd name="connsiteY6" fmla="*/ 201168 h 4066032"/>
                <a:gd name="connsiteX7" fmla="*/ 493776 w 633984"/>
                <a:gd name="connsiteY7" fmla="*/ 54864 h 4066032"/>
                <a:gd name="connsiteX8" fmla="*/ 633984 w 633984"/>
                <a:gd name="connsiteY8" fmla="*/ 0 h 406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3984" h="4066032">
                  <a:moveTo>
                    <a:pt x="633984" y="0"/>
                  </a:moveTo>
                  <a:lnTo>
                    <a:pt x="633984" y="0"/>
                  </a:lnTo>
                  <a:lnTo>
                    <a:pt x="633984" y="225552"/>
                  </a:lnTo>
                  <a:lnTo>
                    <a:pt x="633984" y="3858768"/>
                  </a:lnTo>
                  <a:lnTo>
                    <a:pt x="420624" y="4066032"/>
                  </a:lnTo>
                  <a:lnTo>
                    <a:pt x="0" y="755904"/>
                  </a:lnTo>
                  <a:lnTo>
                    <a:pt x="390144" y="201168"/>
                  </a:lnTo>
                  <a:lnTo>
                    <a:pt x="493776" y="54864"/>
                  </a:lnTo>
                  <a:lnTo>
                    <a:pt x="633984" y="0"/>
                  </a:lnTo>
                  <a:close/>
                </a:path>
              </a:pathLst>
            </a:custGeom>
            <a:solidFill>
              <a:srgbClr val="0635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="" xmlns:a16="http://schemas.microsoft.com/office/drawing/2014/main" id="{45641ADA-8743-4E54-9CFF-A63E3DE24F91}"/>
                </a:ext>
              </a:extLst>
            </p:cNvPr>
            <p:cNvSpPr/>
            <p:nvPr/>
          </p:nvSpPr>
          <p:spPr>
            <a:xfrm>
              <a:off x="4201610" y="1504709"/>
              <a:ext cx="4004841" cy="532435"/>
            </a:xfrm>
            <a:custGeom>
              <a:avLst/>
              <a:gdLst>
                <a:gd name="connsiteX0" fmla="*/ 0 w 4004841"/>
                <a:gd name="connsiteY0" fmla="*/ 196769 h 532435"/>
                <a:gd name="connsiteX1" fmla="*/ 474562 w 4004841"/>
                <a:gd name="connsiteY1" fmla="*/ 0 h 532435"/>
                <a:gd name="connsiteX2" fmla="*/ 4004841 w 4004841"/>
                <a:gd name="connsiteY2" fmla="*/ 0 h 532435"/>
                <a:gd name="connsiteX3" fmla="*/ 3622876 w 4004841"/>
                <a:gd name="connsiteY3" fmla="*/ 324091 h 532435"/>
                <a:gd name="connsiteX4" fmla="*/ 104172 w 4004841"/>
                <a:gd name="connsiteY4" fmla="*/ 532435 h 532435"/>
                <a:gd name="connsiteX5" fmla="*/ 0 w 4004841"/>
                <a:gd name="connsiteY5" fmla="*/ 196769 h 532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4841" h="532435">
                  <a:moveTo>
                    <a:pt x="0" y="196769"/>
                  </a:moveTo>
                  <a:lnTo>
                    <a:pt x="474562" y="0"/>
                  </a:lnTo>
                  <a:lnTo>
                    <a:pt x="4004841" y="0"/>
                  </a:lnTo>
                  <a:lnTo>
                    <a:pt x="3622876" y="324091"/>
                  </a:lnTo>
                  <a:lnTo>
                    <a:pt x="104172" y="532435"/>
                  </a:lnTo>
                  <a:lnTo>
                    <a:pt x="0" y="196769"/>
                  </a:lnTo>
                  <a:close/>
                </a:path>
              </a:pathLst>
            </a:custGeom>
            <a:solidFill>
              <a:srgbClr val="0B50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="" xmlns:a16="http://schemas.microsoft.com/office/drawing/2014/main" id="{AD75A39F-9D12-4CDE-B876-27D72E761386}"/>
                </a:ext>
              </a:extLst>
            </p:cNvPr>
            <p:cNvSpPr/>
            <p:nvPr/>
          </p:nvSpPr>
          <p:spPr>
            <a:xfrm>
              <a:off x="4215113" y="1715672"/>
              <a:ext cx="3761773" cy="3865945"/>
            </a:xfrm>
            <a:prstGeom prst="rect">
              <a:avLst/>
            </a:prstGeom>
            <a:solidFill>
              <a:srgbClr val="083B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0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="" xmlns:a16="http://schemas.microsoft.com/office/drawing/2014/main" id="{13F7CBD5-0DFD-4AFA-9E81-AC5F0A9B1C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36413" y="4811098"/>
              <a:ext cx="3248278" cy="0"/>
            </a:xfrm>
            <a:prstGeom prst="line">
              <a:avLst/>
            </a:prstGeom>
            <a:ln w="114300" cap="sq">
              <a:round/>
              <a:headEnd type="arrow" w="lg" len="sm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D553392B-9381-45B1-A487-40954D47958C}"/>
                </a:ext>
              </a:extLst>
            </p:cNvPr>
            <p:cNvSpPr/>
            <p:nvPr/>
          </p:nvSpPr>
          <p:spPr>
            <a:xfrm>
              <a:off x="3242930" y="5772905"/>
              <a:ext cx="4965405" cy="2820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681537" y="2180418"/>
              <a:ext cx="2855935" cy="814718"/>
              <a:chOff x="4581674" y="1055692"/>
              <a:chExt cx="2855935" cy="814718"/>
            </a:xfrm>
          </p:grpSpPr>
          <p:sp>
            <p:nvSpPr>
              <p:cNvPr id="29" name="TextBox 28">
                <a:extLst>
                  <a:ext uri="{FF2B5EF4-FFF2-40B4-BE49-F238E27FC236}">
                    <a16:creationId xmlns="" xmlns:a16="http://schemas.microsoft.com/office/drawing/2014/main" id="{EABA60A7-B71C-4CD2-B3AD-A3755051D8C9}"/>
                  </a:ext>
                </a:extLst>
              </p:cNvPr>
              <p:cNvSpPr txBox="1"/>
              <p:nvPr/>
            </p:nvSpPr>
            <p:spPr>
              <a:xfrm>
                <a:off x="4581674" y="1055692"/>
                <a:ext cx="2855935" cy="8086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250" dirty="0" err="1">
                    <a:solidFill>
                      <a:schemeClr val="bg1"/>
                    </a:solidFill>
                    <a:latin typeface="a옛날목욕탕L" panose="02020600000000000000" pitchFamily="18" charset="-127"/>
                    <a:ea typeface="a옛날목욕탕L" panose="02020600000000000000" pitchFamily="18" charset="-127"/>
                  </a:rPr>
                  <a:t>논산역</a:t>
                </a:r>
                <a:endParaRPr lang="ko-KR" altLang="en-US" sz="2250" dirty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  <p:cxnSp>
            <p:nvCxnSpPr>
              <p:cNvPr id="30" name="직선 연결선 29">
                <a:extLst>
                  <a:ext uri="{FF2B5EF4-FFF2-40B4-BE49-F238E27FC236}">
                    <a16:creationId xmlns="" xmlns:a16="http://schemas.microsoft.com/office/drawing/2014/main" id="{3F878592-5019-4023-8D04-A485F9D390D5}"/>
                  </a:ext>
                </a:extLst>
              </p:cNvPr>
              <p:cNvCxnSpPr/>
              <p:nvPr/>
            </p:nvCxnSpPr>
            <p:spPr>
              <a:xfrm>
                <a:off x="4871515" y="1870410"/>
                <a:ext cx="224924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EABA60A7-B71C-4CD2-B3AD-A3755051D8C9}"/>
              </a:ext>
            </a:extLst>
          </p:cNvPr>
          <p:cNvSpPr txBox="1"/>
          <p:nvPr/>
        </p:nvSpPr>
        <p:spPr>
          <a:xfrm flipH="1">
            <a:off x="760823" y="3074500"/>
            <a:ext cx="17386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Nonsan station</a:t>
            </a:r>
            <a:r>
              <a:rPr lang="ko-KR" altLang="en-US" sz="1000" b="1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│論山驛</a:t>
            </a:r>
            <a:endParaRPr lang="ko-KR" altLang="en-US" sz="10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899592" y="265067"/>
            <a:ext cx="151216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주제선정이유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94970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30756 -0.00995 L -0.30756 -0.00972 L -0.96146 -0.01343 C -0.99987 -0.01389 -1.00092 -0.01481 -1.02878 -0.02014 C -1.08894 -0.01204 -1.06211 -0.0169 -0.94805 -0.0169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63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874174" y="1589820"/>
            <a:ext cx="4993970" cy="40011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square">
            <a:spAutoFit/>
          </a:bodyPr>
          <a:lstStyle/>
          <a:p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* </a:t>
            </a:r>
            <a:r>
              <a:rPr lang="ko-KR" altLang="en-US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제대한 해의 다음 연도부터 </a:t>
            </a:r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년차  훈련 시작</a:t>
            </a:r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886883" y="2341636"/>
            <a:ext cx="7646645" cy="723275"/>
            <a:chOff x="886883" y="2341636"/>
            <a:chExt cx="7646645" cy="72327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0FE19678-BF71-4FA0-8344-BFFD4F8CC060}"/>
                </a:ext>
              </a:extLst>
            </p:cNvPr>
            <p:cNvSpPr/>
            <p:nvPr/>
          </p:nvSpPr>
          <p:spPr>
            <a:xfrm>
              <a:off x="886883" y="2341636"/>
              <a:ext cx="7646645" cy="400110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slope"/>
            </a:sp3d>
          </p:spPr>
          <p:txBody>
            <a:bodyPr wrap="none">
              <a:spAutoFit/>
            </a:bodyPr>
            <a:lstStyle/>
            <a:p>
              <a:r>
                <a:rPr lang="en-US" altLang="ko-KR" sz="20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6</a:t>
              </a:r>
              <a:r>
                <a:rPr lang="ko-KR" altLang="en-US" sz="20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년차까지 실질적인 </a:t>
              </a:r>
              <a:r>
                <a:rPr lang="ko-KR" altLang="en-US" sz="20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예비군훈련이 실시되며</a:t>
              </a:r>
              <a:r>
                <a:rPr lang="en-US" altLang="ko-KR" sz="20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,</a:t>
              </a:r>
              <a:r>
                <a:rPr lang="ko-KR" altLang="en-US" sz="20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</a:t>
              </a:r>
              <a:r>
                <a:rPr lang="en-US" altLang="ko-KR" sz="2000" smtClean="0">
                  <a:solidFill>
                    <a:srgbClr val="FFC000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8</a:t>
              </a:r>
              <a:r>
                <a:rPr lang="ko-KR" altLang="en-US" sz="2000" smtClean="0">
                  <a:solidFill>
                    <a:srgbClr val="FFC000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년차까지 예비군에 편성</a:t>
              </a:r>
              <a:endParaRPr lang="ko-KR" altLang="en-US" sz="2000" dirty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0FE19678-BF71-4FA0-8344-BFFD4F8CC060}"/>
                </a:ext>
              </a:extLst>
            </p:cNvPr>
            <p:cNvSpPr/>
            <p:nvPr/>
          </p:nvSpPr>
          <p:spPr>
            <a:xfrm>
              <a:off x="1115616" y="2741746"/>
              <a:ext cx="3522118" cy="323165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slope"/>
            </a:sp3d>
          </p:spPr>
          <p:txBody>
            <a:bodyPr wrap="none">
              <a:spAutoFit/>
            </a:bodyPr>
            <a:lstStyle/>
            <a:p>
              <a:r>
                <a:rPr lang="en-US" altLang="ko-KR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Cf) 9</a:t>
              </a:r>
              <a:r>
                <a:rPr lang="ko-KR" altLang="en-US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년차부터</a:t>
              </a:r>
              <a:r>
                <a:rPr lang="en-US" altLang="ko-KR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~</a:t>
              </a:r>
              <a:r>
                <a:rPr lang="ko-KR" altLang="en-US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만 </a:t>
              </a:r>
              <a:r>
                <a:rPr lang="en-US" altLang="ko-KR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40</a:t>
              </a:r>
              <a:r>
                <a:rPr lang="ko-KR" altLang="en-US" sz="150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세까지 민방위 편성 </a:t>
              </a:r>
              <a:endParaRPr lang="ko-KR" altLang="en-US" sz="15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081" y="3573016"/>
            <a:ext cx="3883925" cy="26461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900383" y="942832"/>
            <a:ext cx="1727401" cy="369332"/>
          </a:xfrm>
          <a:prstGeom prst="rect">
            <a:avLst/>
          </a:prstGeom>
          <a:solidFill>
            <a:srgbClr val="FFC000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예비군 제도</a:t>
            </a:r>
            <a:endParaRPr lang="ko-KR" altLang="en-US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9592" y="265067"/>
            <a:ext cx="151216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주제선정이유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3343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879814" y="1589819"/>
            <a:ext cx="7468711" cy="1631216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none">
            <a:spAutoFit/>
          </a:bodyPr>
          <a:lstStyle/>
          <a:p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* 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유의사항</a:t>
            </a:r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동원훈련은 </a:t>
            </a:r>
            <a:r>
              <a:rPr lang="ko-KR" altLang="en-US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 번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이라도 무단불참 시 고발 조치</a:t>
            </a:r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 외 훈련은 기본 차수</a:t>
            </a:r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차보충</a:t>
            </a:r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-2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차보충 </a:t>
            </a:r>
            <a:r>
              <a:rPr lang="ko-KR" altLang="en-US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총 </a:t>
            </a:r>
            <a:r>
              <a:rPr lang="en-US" altLang="ko-KR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번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무단불참 시 고발 조치</a:t>
            </a:r>
            <a:endParaRPr lang="ko-KR" altLang="en-US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899592" y="4005064"/>
            <a:ext cx="7527911" cy="1015663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square">
            <a:spAutoFit/>
          </a:bodyPr>
          <a:lstStyle/>
          <a:p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* 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예비군중대에서는 보충 훈련 통지서 전달 시</a:t>
            </a:r>
            <a:r>
              <a:rPr lang="en-US" altLang="ko-KR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</a:p>
          <a:p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예비군훈련 </a:t>
            </a:r>
            <a:r>
              <a:rPr lang="ko-KR" altLang="en-US" sz="2000" smtClean="0"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통지서 하단의 수령증에 서명을 받아야</a:t>
            </a:r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하지만</a:t>
            </a:r>
            <a:endParaRPr lang="en-US" altLang="ko-KR" sz="2000" smtClean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900383" y="942832"/>
            <a:ext cx="1727401" cy="369332"/>
          </a:xfrm>
          <a:prstGeom prst="rect">
            <a:avLst/>
          </a:prstGeom>
          <a:solidFill>
            <a:srgbClr val="FFC000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ko-KR" altLang="en-US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예비군 제도</a:t>
            </a:r>
            <a:endParaRPr lang="ko-KR" altLang="en-US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0FE19678-BF71-4FA0-8344-BFFD4F8CC060}"/>
              </a:ext>
            </a:extLst>
          </p:cNvPr>
          <p:cNvSpPr/>
          <p:nvPr/>
        </p:nvSpPr>
        <p:spPr>
          <a:xfrm>
            <a:off x="2879812" y="5517232"/>
            <a:ext cx="3384376" cy="47705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slope"/>
          </a:sp3d>
        </p:spPr>
        <p:txBody>
          <a:bodyPr wrap="square">
            <a:spAutoFit/>
          </a:bodyPr>
          <a:lstStyle/>
          <a:p>
            <a:r>
              <a:rPr lang="en-US" altLang="ko-KR" sz="250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ko-KR" altLang="en-US" sz="250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몇가지 문제점</a:t>
            </a:r>
            <a:r>
              <a:rPr lang="en-US" altLang="ko-KR" sz="250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＇</a:t>
            </a:r>
            <a:r>
              <a:rPr lang="ko-KR" altLang="en-US" sz="250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 있음</a:t>
            </a:r>
            <a:endParaRPr lang="en-US" altLang="ko-KR" sz="2500" smtClean="0">
              <a:solidFill>
                <a:srgbClr val="FF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592" y="265067"/>
            <a:ext cx="1512168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주제선정이유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2485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455876" y="2100281"/>
            <a:ext cx="2196244" cy="2657438"/>
            <a:chOff x="3635895" y="1916832"/>
            <a:chExt cx="2232248" cy="2657438"/>
          </a:xfrm>
        </p:grpSpPr>
        <p:sp>
          <p:nvSpPr>
            <p:cNvPr id="20" name="대각선 방향의 모서리가 잘린 사각형 19"/>
            <p:cNvSpPr/>
            <p:nvPr/>
          </p:nvSpPr>
          <p:spPr>
            <a:xfrm>
              <a:off x="3635895" y="1916832"/>
              <a:ext cx="2232248" cy="2657438"/>
            </a:xfrm>
            <a:prstGeom prst="snip2Diag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651535" y="2830052"/>
              <a:ext cx="22166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02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기존의 문제점</a:t>
              </a:r>
              <a:endParaRPr lang="en-US" altLang="ko-KR" sz="24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0217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99592" y="265067"/>
            <a:ext cx="1584176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기존의 문제점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6804248" y="2993217"/>
            <a:ext cx="1944216" cy="871565"/>
            <a:chOff x="971600" y="5673768"/>
            <a:chExt cx="1944216" cy="871565"/>
          </a:xfrm>
        </p:grpSpPr>
        <p:sp>
          <p:nvSpPr>
            <p:cNvPr id="8" name="직사각형 7">
              <a:extLst>
                <a:ext uri="{FF2B5EF4-FFF2-40B4-BE49-F238E27FC236}">
                  <a16:creationId xmlns="" xmlns:a16="http://schemas.microsoft.com/office/drawing/2014/main" id="{066AC982-8FB6-409D-897F-D104075CA3A6}"/>
                </a:ext>
              </a:extLst>
            </p:cNvPr>
            <p:cNvSpPr/>
            <p:nvPr/>
          </p:nvSpPr>
          <p:spPr>
            <a:xfrm>
              <a:off x="971600" y="5673768"/>
              <a:ext cx="1944216" cy="871565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1226204" y="5924884"/>
              <a:ext cx="14350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개인정보유출</a:t>
              </a:r>
              <a:endParaRPr lang="ko-KR" altLang="en-US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>
              <a:off x="971600" y="5673768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>
              <a:off x="971600" y="6545333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" y="1520788"/>
            <a:ext cx="5854215" cy="38164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595" y="814400"/>
            <a:ext cx="4017972" cy="579190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사각형 설명선 10"/>
          <p:cNvSpPr/>
          <p:nvPr/>
        </p:nvSpPr>
        <p:spPr>
          <a:xfrm>
            <a:off x="1851915" y="1052736"/>
            <a:ext cx="1584176" cy="1080119"/>
          </a:xfrm>
          <a:prstGeom prst="wedgeRectCallou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성명</a:t>
            </a:r>
            <a:r>
              <a:rPr lang="en-US" altLang="ko-KR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계급</a:t>
            </a:r>
            <a:r>
              <a:rPr lang="en-US" altLang="ko-KR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</a:p>
          <a:p>
            <a:pPr algn="ctr"/>
            <a:r>
              <a:rPr lang="ko-KR" altLang="en-US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군번</a:t>
            </a:r>
            <a:r>
              <a:rPr lang="en-US" altLang="ko-KR" smtClean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…</a:t>
            </a:r>
            <a:endParaRPr lang="ko-KR" altLang="en-US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97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8640"/>
            <a:ext cx="514929" cy="559808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6750273" y="2993217"/>
            <a:ext cx="1998191" cy="871565"/>
            <a:chOff x="917625" y="5673768"/>
            <a:chExt cx="1998191" cy="871565"/>
          </a:xfrm>
        </p:grpSpPr>
        <p:sp>
          <p:nvSpPr>
            <p:cNvPr id="11" name="직사각형 10">
              <a:extLst>
                <a:ext uri="{FF2B5EF4-FFF2-40B4-BE49-F238E27FC236}">
                  <a16:creationId xmlns="" xmlns:a16="http://schemas.microsoft.com/office/drawing/2014/main" id="{066AC982-8FB6-409D-897F-D104075CA3A6}"/>
                </a:ext>
              </a:extLst>
            </p:cNvPr>
            <p:cNvSpPr/>
            <p:nvPr/>
          </p:nvSpPr>
          <p:spPr>
            <a:xfrm>
              <a:off x="971600" y="5673768"/>
              <a:ext cx="1944216" cy="871565"/>
            </a:xfrm>
            <a:prstGeom prst="rect">
              <a:avLst/>
            </a:prstGeom>
            <a:solidFill>
              <a:schemeClr val="bg1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="" xmlns:a16="http://schemas.microsoft.com/office/drawing/2014/main" id="{0FE19678-BF71-4FA0-8344-BFFD4F8CC060}"/>
                </a:ext>
              </a:extLst>
            </p:cNvPr>
            <p:cNvSpPr/>
            <p:nvPr/>
          </p:nvSpPr>
          <p:spPr>
            <a:xfrm>
              <a:off x="917625" y="5924884"/>
              <a:ext cx="199819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전달</a:t>
              </a:r>
              <a:r>
                <a:rPr lang="en-US" altLang="ko-KR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•</a:t>
              </a:r>
              <a:r>
                <a:rPr lang="ko-KR" altLang="en-US" smtClean="0">
                  <a:solidFill>
                    <a:schemeClr val="bg1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수신의 불편함</a:t>
              </a:r>
              <a:endParaRPr lang="ko-KR" altLang="en-US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>
              <a:off x="971600" y="5673768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="" xmlns:a16="http://schemas.microsoft.com/office/drawing/2014/main" id="{89C13558-1209-4D19-94A8-9BCC79C9CDCD}"/>
                </a:ext>
              </a:extLst>
            </p:cNvPr>
            <p:cNvCxnSpPr/>
            <p:nvPr/>
          </p:nvCxnSpPr>
          <p:spPr>
            <a:xfrm>
              <a:off x="971600" y="6545333"/>
              <a:ext cx="1944216" cy="0"/>
            </a:xfrm>
            <a:prstGeom prst="line">
              <a:avLst/>
            </a:prstGeom>
            <a:ln w="381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84" y="1520788"/>
            <a:ext cx="5854216" cy="38164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90" y="2564904"/>
            <a:ext cx="6015384" cy="323933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899592" y="265067"/>
            <a:ext cx="1584176" cy="400110"/>
          </a:xfrm>
          <a:prstGeom prst="rect">
            <a:avLst/>
          </a:prstGeom>
          <a:noFill/>
          <a:ln w="38100"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mtClean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기존의 문제점</a:t>
            </a:r>
            <a:endParaRPr lang="en-US" altLang="ko-KR" sz="20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6323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고려청자">
      <a:dk1>
        <a:sysClr val="windowText" lastClr="000000"/>
      </a:dk1>
      <a:lt1>
        <a:sysClr val="window" lastClr="FFFFFF"/>
      </a:lt1>
      <a:dk2>
        <a:srgbClr val="005466"/>
      </a:dk2>
      <a:lt2>
        <a:srgbClr val="D9F3F4"/>
      </a:lt2>
      <a:accent1>
        <a:srgbClr val="3F949A"/>
      </a:accent1>
      <a:accent2>
        <a:srgbClr val="4764B0"/>
      </a:accent2>
      <a:accent3>
        <a:srgbClr val="4FADD1"/>
      </a:accent3>
      <a:accent4>
        <a:srgbClr val="85B692"/>
      </a:accent4>
      <a:accent5>
        <a:srgbClr val="6B94E2"/>
      </a:accent5>
      <a:accent6>
        <a:srgbClr val="819BAB"/>
      </a:accent6>
      <a:hlink>
        <a:srgbClr val="7C0808"/>
      </a:hlink>
      <a:folHlink>
        <a:srgbClr val="0D356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1996</TotalTime>
  <Words>270</Words>
  <Application>Microsoft Office PowerPoint</Application>
  <PresentationFormat>화면 슬라이드 쇼(4:3)</PresentationFormat>
  <Paragraphs>92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a옛날목욕탕L</vt:lpstr>
      <vt:lpstr>맑은 고딕</vt:lpstr>
      <vt:lpstr>a옛날목욕탕B</vt:lpstr>
      <vt:lpstr>Tmon몬소리 Black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김 도현</cp:lastModifiedBy>
  <cp:revision>222</cp:revision>
  <dcterms:created xsi:type="dcterms:W3CDTF">2016-10-28T15:58:08Z</dcterms:created>
  <dcterms:modified xsi:type="dcterms:W3CDTF">2019-05-19T14:42:55Z</dcterms:modified>
</cp:coreProperties>
</file>

<file path=docProps/thumbnail.jpeg>
</file>